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media/image9.png" ContentType="image/png"/>
  <Override PartName="/ppt/media/image1.png" ContentType="image/png"/>
  <Override PartName="/ppt/media/image2.png" ContentType="image/png"/>
  <Override PartName="/ppt/media/image3.png" ContentType="image/png"/>
  <Override PartName="/ppt/media/image6.jpeg" ContentType="image/jpeg"/>
  <Override PartName="/ppt/media/image4.png" ContentType="image/png"/>
  <Override PartName="/ppt/media/image7.png" ContentType="image/png"/>
  <Override PartName="/ppt/media/image11.png" ContentType="image/png"/>
  <Override PartName="/ppt/media/image5.jpeg" ContentType="image/jpeg"/>
  <Override PartName="/ppt/media/image8.png" ContentType="image/png"/>
  <Override PartName="/ppt/media/image10.png" ContentType="image/png"/>
  <Override PartName="/ppt/media/image12.png" ContentType="image/png"/>
  <Override PartName="/ppt/media/image13.png" ContentType="image/png"/>
  <Override PartName="/ppt/media/image14.png" ContentType="image/png"/>
  <Override PartName="/ppt/media/image15.png" ContentType="image/png"/>
  <Override PartName="/ppt/media/image16.png" ContentType="image/png"/>
  <Override PartName="/ppt/media/image17.png" ContentType="image/png"/>
  <Override PartName="/ppt/media/image18.png" ContentType="image/png"/>
  <Override PartName="/ppt/media/image19.png" ContentType="image/png"/>
  <Override PartName="/ppt/slideLayouts/slideLayout9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36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slide4.xml" ContentType="application/vnd.openxmlformats-officedocument.presentationml.slide+xml"/>
  <Override PartName="/ppt/slides/slide5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</p:sldMasterIdLst>
  <p:sldIdLst>
    <p:sldId id="256" r:id="rId5"/>
    <p:sldId id="257" r:id="rId6"/>
    <p:sldId id="258" r:id="rId7"/>
    <p:sldId id="259" r:id="rId8"/>
    <p:sldId id="260" r:id="rId9"/>
  </p:sldIdLst>
  <p:sldSz cx="12192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609480" y="1728360"/>
            <a:ext cx="1097244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399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609480" y="3134880"/>
            <a:ext cx="10972440" cy="1382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609480" y="4648680"/>
            <a:ext cx="10972440" cy="1382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609480" y="1728360"/>
            <a:ext cx="1097244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399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609480" y="3134880"/>
            <a:ext cx="5354280" cy="1382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6231960" y="3134880"/>
            <a:ext cx="5354280" cy="1382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 type="body"/>
          </p:nvPr>
        </p:nvSpPr>
        <p:spPr>
          <a:xfrm>
            <a:off x="609480" y="4648680"/>
            <a:ext cx="5354280" cy="1382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32" name="PlaceHolder 5"/>
          <p:cNvSpPr>
            <a:spLocks noGrp="1"/>
          </p:cNvSpPr>
          <p:nvPr>
            <p:ph type="body"/>
          </p:nvPr>
        </p:nvSpPr>
        <p:spPr>
          <a:xfrm>
            <a:off x="6231960" y="4648680"/>
            <a:ext cx="5354280" cy="1382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609480" y="1728360"/>
            <a:ext cx="1097244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399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609480" y="3134880"/>
            <a:ext cx="3533040" cy="1382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4319640" y="3134880"/>
            <a:ext cx="3533040" cy="1382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 type="body"/>
          </p:nvPr>
        </p:nvSpPr>
        <p:spPr>
          <a:xfrm>
            <a:off x="8029800" y="3134880"/>
            <a:ext cx="3533040" cy="1382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 type="body"/>
          </p:nvPr>
        </p:nvSpPr>
        <p:spPr>
          <a:xfrm>
            <a:off x="609480" y="4648680"/>
            <a:ext cx="3533040" cy="1382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38" name="PlaceHolder 6"/>
          <p:cNvSpPr>
            <a:spLocks noGrp="1"/>
          </p:cNvSpPr>
          <p:nvPr>
            <p:ph type="body"/>
          </p:nvPr>
        </p:nvSpPr>
        <p:spPr>
          <a:xfrm>
            <a:off x="4319640" y="4648680"/>
            <a:ext cx="3533040" cy="1382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39" name="PlaceHolder 7"/>
          <p:cNvSpPr>
            <a:spLocks noGrp="1"/>
          </p:cNvSpPr>
          <p:nvPr>
            <p:ph type="body"/>
          </p:nvPr>
        </p:nvSpPr>
        <p:spPr>
          <a:xfrm>
            <a:off x="8029800" y="4648680"/>
            <a:ext cx="3533040" cy="1382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609480" y="1728360"/>
            <a:ext cx="1097244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399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subTitle"/>
          </p:nvPr>
        </p:nvSpPr>
        <p:spPr>
          <a:xfrm>
            <a:off x="609480" y="3134880"/>
            <a:ext cx="10972440" cy="2897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609480" y="1728360"/>
            <a:ext cx="1097244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399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609480" y="3134880"/>
            <a:ext cx="10972440" cy="2897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609480" y="1728360"/>
            <a:ext cx="1097244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399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609480" y="3134880"/>
            <a:ext cx="5354280" cy="2897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50" name="PlaceHolder 3"/>
          <p:cNvSpPr>
            <a:spLocks noGrp="1"/>
          </p:cNvSpPr>
          <p:nvPr>
            <p:ph type="body"/>
          </p:nvPr>
        </p:nvSpPr>
        <p:spPr>
          <a:xfrm>
            <a:off x="6231960" y="3134880"/>
            <a:ext cx="5354280" cy="2897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609480" y="1728360"/>
            <a:ext cx="1097244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3990" spc="-1" strike="noStrike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subTitle"/>
          </p:nvPr>
        </p:nvSpPr>
        <p:spPr>
          <a:xfrm>
            <a:off x="609480" y="1728360"/>
            <a:ext cx="10972440" cy="5309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09480" y="1728360"/>
            <a:ext cx="1097244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399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609480" y="3134880"/>
            <a:ext cx="5354280" cy="1382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6231960" y="3134880"/>
            <a:ext cx="5354280" cy="2897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609480" y="4648680"/>
            <a:ext cx="5354280" cy="1382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480" y="1728360"/>
            <a:ext cx="1097244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399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subTitle"/>
          </p:nvPr>
        </p:nvSpPr>
        <p:spPr>
          <a:xfrm>
            <a:off x="609480" y="3134880"/>
            <a:ext cx="10972440" cy="2897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609480" y="1728360"/>
            <a:ext cx="1097244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399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609480" y="3134880"/>
            <a:ext cx="5354280" cy="2897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6231960" y="3134880"/>
            <a:ext cx="5354280" cy="1382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6231960" y="4648680"/>
            <a:ext cx="5354280" cy="1382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609480" y="1728360"/>
            <a:ext cx="1097244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399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609480" y="3134880"/>
            <a:ext cx="5354280" cy="1382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6231960" y="3134880"/>
            <a:ext cx="5354280" cy="1382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609480" y="4648680"/>
            <a:ext cx="10972440" cy="1382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609480" y="1728360"/>
            <a:ext cx="1097244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399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609480" y="3134880"/>
            <a:ext cx="10972440" cy="1382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609480" y="4648680"/>
            <a:ext cx="10972440" cy="1382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609480" y="1728360"/>
            <a:ext cx="1097244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399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609480" y="3134880"/>
            <a:ext cx="5354280" cy="1382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6231960" y="3134880"/>
            <a:ext cx="5354280" cy="1382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71" name="PlaceHolder 4"/>
          <p:cNvSpPr>
            <a:spLocks noGrp="1"/>
          </p:cNvSpPr>
          <p:nvPr>
            <p:ph type="body"/>
          </p:nvPr>
        </p:nvSpPr>
        <p:spPr>
          <a:xfrm>
            <a:off x="609480" y="4648680"/>
            <a:ext cx="5354280" cy="1382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72" name="PlaceHolder 5"/>
          <p:cNvSpPr>
            <a:spLocks noGrp="1"/>
          </p:cNvSpPr>
          <p:nvPr>
            <p:ph type="body"/>
          </p:nvPr>
        </p:nvSpPr>
        <p:spPr>
          <a:xfrm>
            <a:off x="6231960" y="4648680"/>
            <a:ext cx="5354280" cy="1382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609480" y="1728360"/>
            <a:ext cx="1097244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399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609480" y="3134880"/>
            <a:ext cx="3533040" cy="1382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4319640" y="3134880"/>
            <a:ext cx="3533040" cy="1382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76" name="PlaceHolder 4"/>
          <p:cNvSpPr>
            <a:spLocks noGrp="1"/>
          </p:cNvSpPr>
          <p:nvPr>
            <p:ph type="body"/>
          </p:nvPr>
        </p:nvSpPr>
        <p:spPr>
          <a:xfrm>
            <a:off x="8029800" y="3134880"/>
            <a:ext cx="3533040" cy="1382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77" name="PlaceHolder 5"/>
          <p:cNvSpPr>
            <a:spLocks noGrp="1"/>
          </p:cNvSpPr>
          <p:nvPr>
            <p:ph type="body"/>
          </p:nvPr>
        </p:nvSpPr>
        <p:spPr>
          <a:xfrm>
            <a:off x="609480" y="4648680"/>
            <a:ext cx="3533040" cy="1382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78" name="PlaceHolder 6"/>
          <p:cNvSpPr>
            <a:spLocks noGrp="1"/>
          </p:cNvSpPr>
          <p:nvPr>
            <p:ph type="body"/>
          </p:nvPr>
        </p:nvSpPr>
        <p:spPr>
          <a:xfrm>
            <a:off x="4319640" y="4648680"/>
            <a:ext cx="3533040" cy="1382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79" name="PlaceHolder 7"/>
          <p:cNvSpPr>
            <a:spLocks noGrp="1"/>
          </p:cNvSpPr>
          <p:nvPr>
            <p:ph type="body"/>
          </p:nvPr>
        </p:nvSpPr>
        <p:spPr>
          <a:xfrm>
            <a:off x="8029800" y="4648680"/>
            <a:ext cx="3533040" cy="1382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609480" y="1728360"/>
            <a:ext cx="1097244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399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86" name="PlaceHolder 2"/>
          <p:cNvSpPr>
            <a:spLocks noGrp="1"/>
          </p:cNvSpPr>
          <p:nvPr>
            <p:ph type="subTitle"/>
          </p:nvPr>
        </p:nvSpPr>
        <p:spPr>
          <a:xfrm>
            <a:off x="609480" y="3134880"/>
            <a:ext cx="10972440" cy="2897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609480" y="1728360"/>
            <a:ext cx="1097244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399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609480" y="3134880"/>
            <a:ext cx="10972440" cy="2897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609480" y="1728360"/>
            <a:ext cx="1097244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399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 type="body"/>
          </p:nvPr>
        </p:nvSpPr>
        <p:spPr>
          <a:xfrm>
            <a:off x="609480" y="3134880"/>
            <a:ext cx="5354280" cy="2897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91" name="PlaceHolder 3"/>
          <p:cNvSpPr>
            <a:spLocks noGrp="1"/>
          </p:cNvSpPr>
          <p:nvPr>
            <p:ph type="body"/>
          </p:nvPr>
        </p:nvSpPr>
        <p:spPr>
          <a:xfrm>
            <a:off x="6231960" y="3134880"/>
            <a:ext cx="5354280" cy="2897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609480" y="1728360"/>
            <a:ext cx="1097244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3990" spc="-1" strike="noStrike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09480" y="1728360"/>
            <a:ext cx="1097244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399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609480" y="3134880"/>
            <a:ext cx="10972440" cy="2897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subTitle"/>
          </p:nvPr>
        </p:nvSpPr>
        <p:spPr>
          <a:xfrm>
            <a:off x="609480" y="1728360"/>
            <a:ext cx="10972440" cy="5309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609480" y="1728360"/>
            <a:ext cx="1097244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399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body"/>
          </p:nvPr>
        </p:nvSpPr>
        <p:spPr>
          <a:xfrm>
            <a:off x="609480" y="3134880"/>
            <a:ext cx="5354280" cy="1382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 type="body"/>
          </p:nvPr>
        </p:nvSpPr>
        <p:spPr>
          <a:xfrm>
            <a:off x="6231960" y="3134880"/>
            <a:ext cx="5354280" cy="2897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97" name="PlaceHolder 4"/>
          <p:cNvSpPr>
            <a:spLocks noGrp="1"/>
          </p:cNvSpPr>
          <p:nvPr>
            <p:ph type="body"/>
          </p:nvPr>
        </p:nvSpPr>
        <p:spPr>
          <a:xfrm>
            <a:off x="609480" y="4648680"/>
            <a:ext cx="5354280" cy="1382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609480" y="1728360"/>
            <a:ext cx="1097244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399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99" name="PlaceHolder 2"/>
          <p:cNvSpPr>
            <a:spLocks noGrp="1"/>
          </p:cNvSpPr>
          <p:nvPr>
            <p:ph type="body"/>
          </p:nvPr>
        </p:nvSpPr>
        <p:spPr>
          <a:xfrm>
            <a:off x="609480" y="3134880"/>
            <a:ext cx="5354280" cy="2897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0" name="PlaceHolder 3"/>
          <p:cNvSpPr>
            <a:spLocks noGrp="1"/>
          </p:cNvSpPr>
          <p:nvPr>
            <p:ph type="body"/>
          </p:nvPr>
        </p:nvSpPr>
        <p:spPr>
          <a:xfrm>
            <a:off x="6231960" y="3134880"/>
            <a:ext cx="5354280" cy="1382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1" name="PlaceHolder 4"/>
          <p:cNvSpPr>
            <a:spLocks noGrp="1"/>
          </p:cNvSpPr>
          <p:nvPr>
            <p:ph type="body"/>
          </p:nvPr>
        </p:nvSpPr>
        <p:spPr>
          <a:xfrm>
            <a:off x="6231960" y="4648680"/>
            <a:ext cx="5354280" cy="1382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609480" y="1728360"/>
            <a:ext cx="1097244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399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09480" y="3134880"/>
            <a:ext cx="5354280" cy="1382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body"/>
          </p:nvPr>
        </p:nvSpPr>
        <p:spPr>
          <a:xfrm>
            <a:off x="6231960" y="3134880"/>
            <a:ext cx="5354280" cy="1382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5" name="PlaceHolder 4"/>
          <p:cNvSpPr>
            <a:spLocks noGrp="1"/>
          </p:cNvSpPr>
          <p:nvPr>
            <p:ph type="body"/>
          </p:nvPr>
        </p:nvSpPr>
        <p:spPr>
          <a:xfrm>
            <a:off x="609480" y="4648680"/>
            <a:ext cx="10972440" cy="1382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609480" y="1728360"/>
            <a:ext cx="1097244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399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 type="body"/>
          </p:nvPr>
        </p:nvSpPr>
        <p:spPr>
          <a:xfrm>
            <a:off x="609480" y="3134880"/>
            <a:ext cx="10972440" cy="1382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8" name="PlaceHolder 3"/>
          <p:cNvSpPr>
            <a:spLocks noGrp="1"/>
          </p:cNvSpPr>
          <p:nvPr>
            <p:ph type="body"/>
          </p:nvPr>
        </p:nvSpPr>
        <p:spPr>
          <a:xfrm>
            <a:off x="609480" y="4648680"/>
            <a:ext cx="10972440" cy="1382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609480" y="1728360"/>
            <a:ext cx="1097244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399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0" name="PlaceHolder 2"/>
          <p:cNvSpPr>
            <a:spLocks noGrp="1"/>
          </p:cNvSpPr>
          <p:nvPr>
            <p:ph type="body"/>
          </p:nvPr>
        </p:nvSpPr>
        <p:spPr>
          <a:xfrm>
            <a:off x="609480" y="3134880"/>
            <a:ext cx="5354280" cy="1382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1" name="PlaceHolder 3"/>
          <p:cNvSpPr>
            <a:spLocks noGrp="1"/>
          </p:cNvSpPr>
          <p:nvPr>
            <p:ph type="body"/>
          </p:nvPr>
        </p:nvSpPr>
        <p:spPr>
          <a:xfrm>
            <a:off x="6231960" y="3134880"/>
            <a:ext cx="5354280" cy="1382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2" name="PlaceHolder 4"/>
          <p:cNvSpPr>
            <a:spLocks noGrp="1"/>
          </p:cNvSpPr>
          <p:nvPr>
            <p:ph type="body"/>
          </p:nvPr>
        </p:nvSpPr>
        <p:spPr>
          <a:xfrm>
            <a:off x="609480" y="4648680"/>
            <a:ext cx="5354280" cy="1382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3" name="PlaceHolder 5"/>
          <p:cNvSpPr>
            <a:spLocks noGrp="1"/>
          </p:cNvSpPr>
          <p:nvPr>
            <p:ph type="body"/>
          </p:nvPr>
        </p:nvSpPr>
        <p:spPr>
          <a:xfrm>
            <a:off x="6231960" y="4648680"/>
            <a:ext cx="5354280" cy="1382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609480" y="1728360"/>
            <a:ext cx="1097244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399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 type="body"/>
          </p:nvPr>
        </p:nvSpPr>
        <p:spPr>
          <a:xfrm>
            <a:off x="609480" y="3134880"/>
            <a:ext cx="3533040" cy="1382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6" name="PlaceHolder 3"/>
          <p:cNvSpPr>
            <a:spLocks noGrp="1"/>
          </p:cNvSpPr>
          <p:nvPr>
            <p:ph type="body"/>
          </p:nvPr>
        </p:nvSpPr>
        <p:spPr>
          <a:xfrm>
            <a:off x="4319640" y="3134880"/>
            <a:ext cx="3533040" cy="1382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7" name="PlaceHolder 4"/>
          <p:cNvSpPr>
            <a:spLocks noGrp="1"/>
          </p:cNvSpPr>
          <p:nvPr>
            <p:ph type="body"/>
          </p:nvPr>
        </p:nvSpPr>
        <p:spPr>
          <a:xfrm>
            <a:off x="8029800" y="3134880"/>
            <a:ext cx="3533040" cy="1382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8" name="PlaceHolder 5"/>
          <p:cNvSpPr>
            <a:spLocks noGrp="1"/>
          </p:cNvSpPr>
          <p:nvPr>
            <p:ph type="body"/>
          </p:nvPr>
        </p:nvSpPr>
        <p:spPr>
          <a:xfrm>
            <a:off x="609480" y="4648680"/>
            <a:ext cx="3533040" cy="1382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9" name="PlaceHolder 6"/>
          <p:cNvSpPr>
            <a:spLocks noGrp="1"/>
          </p:cNvSpPr>
          <p:nvPr>
            <p:ph type="body"/>
          </p:nvPr>
        </p:nvSpPr>
        <p:spPr>
          <a:xfrm>
            <a:off x="4319640" y="4648680"/>
            <a:ext cx="3533040" cy="1382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0" name="PlaceHolder 7"/>
          <p:cNvSpPr>
            <a:spLocks noGrp="1"/>
          </p:cNvSpPr>
          <p:nvPr>
            <p:ph type="body"/>
          </p:nvPr>
        </p:nvSpPr>
        <p:spPr>
          <a:xfrm>
            <a:off x="8029800" y="4648680"/>
            <a:ext cx="3533040" cy="1382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609480" y="1728360"/>
            <a:ext cx="1097244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399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609480" y="3134880"/>
            <a:ext cx="5354280" cy="2897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" name="PlaceHolder 3"/>
          <p:cNvSpPr>
            <a:spLocks noGrp="1"/>
          </p:cNvSpPr>
          <p:nvPr>
            <p:ph type="body"/>
          </p:nvPr>
        </p:nvSpPr>
        <p:spPr>
          <a:xfrm>
            <a:off x="6231960" y="3134880"/>
            <a:ext cx="5354280" cy="2897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1728360"/>
            <a:ext cx="1097244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3990" spc="-1" strike="noStrike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subTitle"/>
          </p:nvPr>
        </p:nvSpPr>
        <p:spPr>
          <a:xfrm>
            <a:off x="609480" y="1728360"/>
            <a:ext cx="10972440" cy="5309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609480" y="1728360"/>
            <a:ext cx="1097244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399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609480" y="3134880"/>
            <a:ext cx="5354280" cy="1382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 type="body"/>
          </p:nvPr>
        </p:nvSpPr>
        <p:spPr>
          <a:xfrm>
            <a:off x="6231960" y="3134880"/>
            <a:ext cx="5354280" cy="2897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6" name="PlaceHolder 4"/>
          <p:cNvSpPr>
            <a:spLocks noGrp="1"/>
          </p:cNvSpPr>
          <p:nvPr>
            <p:ph type="body"/>
          </p:nvPr>
        </p:nvSpPr>
        <p:spPr>
          <a:xfrm>
            <a:off x="609480" y="4648680"/>
            <a:ext cx="5354280" cy="1382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609480" y="1728360"/>
            <a:ext cx="1097244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399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609480" y="3134880"/>
            <a:ext cx="5354280" cy="2897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6231960" y="3134880"/>
            <a:ext cx="5354280" cy="1382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6231960" y="4648680"/>
            <a:ext cx="5354280" cy="1382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609480" y="1728360"/>
            <a:ext cx="1097244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399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609480" y="3134880"/>
            <a:ext cx="5354280" cy="1382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6231960" y="3134880"/>
            <a:ext cx="5354280" cy="1382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609480" y="4648680"/>
            <a:ext cx="10972440" cy="1382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Relationship Id="rId9" Type="http://schemas.openxmlformats.org/officeDocument/2006/relationships/slideLayout" Target="../slideLayouts/slideLayout6.xml"/><Relationship Id="rId10" Type="http://schemas.openxmlformats.org/officeDocument/2006/relationships/slideLayout" Target="../slideLayouts/slideLayout7.xml"/><Relationship Id="rId11" Type="http://schemas.openxmlformats.org/officeDocument/2006/relationships/slideLayout" Target="../slideLayouts/slideLayout8.xml"/><Relationship Id="rId12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6.xml"/><Relationship Id="rId8" Type="http://schemas.openxmlformats.org/officeDocument/2006/relationships/slideLayout" Target="../slideLayouts/slideLayout17.xml"/><Relationship Id="rId9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3.xml"/><Relationship Id="rId15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5.jpe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0" name="" descr=""/>
          <p:cNvPicPr/>
          <p:nvPr/>
        </p:nvPicPr>
        <p:blipFill>
          <a:blip r:embed="rId2"/>
          <a:stretch/>
        </p:blipFill>
        <p:spPr>
          <a:xfrm>
            <a:off x="0" y="6174360"/>
            <a:ext cx="12191760" cy="702360"/>
          </a:xfrm>
          <a:prstGeom prst="rect">
            <a:avLst/>
          </a:prstGeom>
          <a:ln>
            <a:noFill/>
          </a:ln>
        </p:spPr>
      </p:pic>
      <p:pic>
        <p:nvPicPr>
          <p:cNvPr id="1" name="" descr=""/>
          <p:cNvPicPr/>
          <p:nvPr/>
        </p:nvPicPr>
        <p:blipFill>
          <a:blip r:embed="rId3"/>
          <a:stretch/>
        </p:blipFill>
        <p:spPr>
          <a:xfrm>
            <a:off x="0" y="0"/>
            <a:ext cx="12191760" cy="391680"/>
          </a:xfrm>
          <a:prstGeom prst="rect">
            <a:avLst/>
          </a:prstGeom>
          <a:ln>
            <a:noFill/>
          </a:ln>
        </p:spPr>
      </p:pic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0" y="1865160"/>
            <a:ext cx="10972080" cy="1145160"/>
          </a:xfrm>
          <a:prstGeom prst="rect">
            <a:avLst/>
          </a:prstGeom>
        </p:spPr>
        <p:txBody>
          <a:bodyPr lIns="72000" rIns="0" tIns="0" bIns="0" anchor="ctr">
            <a:spAutoFit/>
          </a:bodyPr>
          <a:p>
            <a:r>
              <a:rPr b="0" lang="ru-RU" sz="1800" spc="-1" strike="noStrike">
                <a:latin typeface="Arial"/>
              </a:rPr>
              <a:t>Для правки текста заглавия щёлкните мышью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0" r:id="rId15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" descr=""/>
          <p:cNvPicPr/>
          <p:nvPr/>
        </p:nvPicPr>
        <p:blipFill>
          <a:blip r:embed="rId2"/>
          <a:stretch/>
        </p:blipFill>
        <p:spPr>
          <a:xfrm>
            <a:off x="0" y="6174360"/>
            <a:ext cx="12191760" cy="702360"/>
          </a:xfrm>
          <a:prstGeom prst="rect">
            <a:avLst/>
          </a:prstGeom>
          <a:ln>
            <a:noFill/>
          </a:ln>
        </p:spPr>
      </p:pic>
      <p:pic>
        <p:nvPicPr>
          <p:cNvPr id="41" name="" descr=""/>
          <p:cNvPicPr/>
          <p:nvPr/>
        </p:nvPicPr>
        <p:blipFill>
          <a:blip r:embed="rId3"/>
          <a:stretch/>
        </p:blipFill>
        <p:spPr>
          <a:xfrm>
            <a:off x="0" y="0"/>
            <a:ext cx="12191760" cy="391680"/>
          </a:xfrm>
          <a:prstGeom prst="rect">
            <a:avLst/>
          </a:prstGeom>
          <a:ln>
            <a:noFill/>
          </a:ln>
        </p:spPr>
      </p:pic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ru-RU" sz="4400" spc="-1" strike="noStrike"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3" r:id="rId15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609480" y="1728360"/>
            <a:ext cx="10972440" cy="114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ru-RU" sz="3990" spc="-1" strike="noStrike">
                <a:solidFill>
                  <a:srgbClr val="ffffff"/>
                </a:solidFill>
                <a:latin typeface="Arial"/>
              </a:rPr>
              <a:t>Для правки текста заглавия щёлкните мышью</a:t>
            </a:r>
            <a:endParaRPr b="0" lang="ru-RU" sz="399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 type="body"/>
          </p:nvPr>
        </p:nvSpPr>
        <p:spPr>
          <a:xfrm>
            <a:off x="609480" y="3134880"/>
            <a:ext cx="10972440" cy="2897640"/>
          </a:xfrm>
          <a:prstGeom prst="rect">
            <a:avLst/>
          </a:prstGeom>
        </p:spPr>
        <p:txBody>
          <a:bodyPr lIns="0" rIns="0" tIns="0" bIns="0">
            <a:spAutoFit/>
          </a:bodyPr>
          <a:p>
            <a:pPr marL="432000" indent="-324000">
              <a:spcAft>
                <a:spcPts val="1281"/>
              </a:spcAft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ru-RU" sz="2910" spc="-1" strike="noStrike">
                <a:solidFill>
                  <a:srgbClr val="ffffff"/>
                </a:solidFill>
                <a:latin typeface="Arial"/>
              </a:rPr>
              <a:t>Для правки структуры щёлкните мышью</a:t>
            </a:r>
            <a:endParaRPr b="0" lang="ru-RU" sz="2910" spc="-1" strike="noStrike">
              <a:solidFill>
                <a:srgbClr val="ffffff"/>
              </a:solidFill>
              <a:latin typeface="Arial"/>
            </a:endParaRPr>
          </a:p>
          <a:p>
            <a:pPr lvl="1" marL="864000" indent="-324000">
              <a:spcAft>
                <a:spcPts val="1020"/>
              </a:spcAft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ru-RU" sz="2539" spc="-1" strike="noStrike">
                <a:solidFill>
                  <a:srgbClr val="ffffff"/>
                </a:solidFill>
                <a:latin typeface="Arial"/>
              </a:rPr>
              <a:t>Второй уровень структуры</a:t>
            </a:r>
            <a:endParaRPr b="0" lang="ru-RU" sz="2539" spc="-1" strike="noStrike">
              <a:solidFill>
                <a:srgbClr val="ffffff"/>
              </a:solidFill>
              <a:latin typeface="Arial"/>
            </a:endParaRPr>
          </a:p>
          <a:p>
            <a:pPr lvl="2" marL="1296000" indent="-288000">
              <a:spcAft>
                <a:spcPts val="765"/>
              </a:spcAft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ru-RU" sz="2179" spc="-1" strike="noStrike">
                <a:solidFill>
                  <a:srgbClr val="ffffff"/>
                </a:solidFill>
                <a:latin typeface="Arial"/>
              </a:rPr>
              <a:t>Третий уровень структуры</a:t>
            </a:r>
            <a:endParaRPr b="0" lang="ru-RU" sz="2179" spc="-1" strike="noStrike">
              <a:solidFill>
                <a:srgbClr val="ffffff"/>
              </a:solidFill>
              <a:latin typeface="Arial"/>
            </a:endParaRPr>
          </a:p>
          <a:p>
            <a:pPr lvl="3" marL="1728000" indent="-216000">
              <a:spcAft>
                <a:spcPts val="507"/>
              </a:spcAft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ru-RU" sz="1820" spc="-1" strike="noStrike">
                <a:solidFill>
                  <a:srgbClr val="ffffff"/>
                </a:solidFill>
                <a:latin typeface="Arial"/>
              </a:rPr>
              <a:t>Четвёртый уровень структуры</a:t>
            </a:r>
            <a:endParaRPr b="0" lang="ru-RU" sz="1820" spc="-1" strike="noStrike">
              <a:solidFill>
                <a:srgbClr val="ffffff"/>
              </a:solidFill>
              <a:latin typeface="Arial"/>
            </a:endParaRPr>
          </a:p>
          <a:p>
            <a:pPr lvl="4" marL="2160000" indent="-216000">
              <a:spcAft>
                <a:spcPts val="249"/>
              </a:spcAft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ru-RU" sz="1820" spc="-1" strike="noStrike">
                <a:solidFill>
                  <a:srgbClr val="ffffff"/>
                </a:solidFill>
                <a:latin typeface="Arial"/>
              </a:rPr>
              <a:t>Пятый уровень структуры</a:t>
            </a:r>
            <a:endParaRPr b="0" lang="ru-RU" sz="1820" spc="-1" strike="noStrike">
              <a:solidFill>
                <a:srgbClr val="ffffff"/>
              </a:solidFill>
              <a:latin typeface="Arial"/>
            </a:endParaRPr>
          </a:p>
          <a:p>
            <a:pPr lvl="5" marL="2592000" indent="-216000">
              <a:spcAft>
                <a:spcPts val="249"/>
              </a:spcAft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ru-RU" sz="1820" spc="-1" strike="noStrike">
                <a:solidFill>
                  <a:srgbClr val="ffffff"/>
                </a:solidFill>
                <a:latin typeface="Arial"/>
              </a:rPr>
              <a:t>Шестой уровень структуры</a:t>
            </a:r>
            <a:endParaRPr b="0" lang="ru-RU" sz="1820" spc="-1" strike="noStrike">
              <a:solidFill>
                <a:srgbClr val="ffffff"/>
              </a:solidFill>
              <a:latin typeface="Arial"/>
            </a:endParaRPr>
          </a:p>
          <a:p>
            <a:pPr lvl="6" marL="3024000" indent="-216000">
              <a:spcAft>
                <a:spcPts val="249"/>
              </a:spcAft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ru-RU" sz="1820" spc="-1" strike="noStrike">
                <a:solidFill>
                  <a:srgbClr val="ffffff"/>
                </a:solidFill>
                <a:latin typeface="Arial"/>
              </a:rPr>
              <a:t>Седьмой уровень структуры</a:t>
            </a:r>
            <a:endParaRPr b="0" lang="ru-RU" sz="182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82" name="PlaceHolder 3"/>
          <p:cNvSpPr>
            <a:spLocks noGrp="1"/>
          </p:cNvSpPr>
          <p:nvPr>
            <p:ph type="dt"/>
          </p:nvPr>
        </p:nvSpPr>
        <p:spPr>
          <a:xfrm>
            <a:off x="217440" y="6247080"/>
            <a:ext cx="2840400" cy="47304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r>
              <a:rPr b="0" lang="ru-RU" sz="1400" spc="-1" strike="noStrike">
                <a:latin typeface="Times New Roman"/>
              </a:rPr>
              <a:t>&lt;дата/время&gt;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83" name="PlaceHolder 4"/>
          <p:cNvSpPr>
            <a:spLocks noGrp="1"/>
          </p:cNvSpPr>
          <p:nvPr>
            <p:ph type="ftr"/>
          </p:nvPr>
        </p:nvSpPr>
        <p:spPr>
          <a:xfrm>
            <a:off x="4169520" y="6247080"/>
            <a:ext cx="3864600" cy="47304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 algn="ctr"/>
            <a:r>
              <a:rPr b="0" lang="ru-RU" sz="1400" spc="-1" strike="noStrike">
                <a:latin typeface="Times New Roman"/>
              </a:rPr>
              <a:t>&lt;нижний колонтитул&gt;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84" name="PlaceHolder 5"/>
          <p:cNvSpPr>
            <a:spLocks noGrp="1"/>
          </p:cNvSpPr>
          <p:nvPr>
            <p:ph type="sldNum"/>
          </p:nvPr>
        </p:nvSpPr>
        <p:spPr>
          <a:xfrm>
            <a:off x="9177120" y="6247080"/>
            <a:ext cx="2840400" cy="47304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 algn="r"/>
            <a:fld id="{DAF0E2B5-FD7B-4FC9-9E8A-8B9ADCA07F57}" type="slidenum">
              <a:rPr b="0" lang="ru-RU" sz="1400" spc="-1" strike="noStrike">
                <a:latin typeface="Times New Roman"/>
              </a:rPr>
              <a:t>&lt;номер&gt;</a:t>
            </a:fld>
            <a:endParaRPr b="0" lang="ru-RU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7" Type="http://schemas.openxmlformats.org/officeDocument/2006/relationships/image" Target="../media/image12.png"/><Relationship Id="rId8" Type="http://schemas.openxmlformats.org/officeDocument/2006/relationships/slideLayout" Target="../slideLayouts/slideLayout27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image" Target="../media/image14.png"/><Relationship Id="rId3" Type="http://schemas.openxmlformats.org/officeDocument/2006/relationships/image" Target="../media/image15.png"/><Relationship Id="rId4" Type="http://schemas.openxmlformats.org/officeDocument/2006/relationships/slideLayout" Target="../slideLayouts/slideLayout2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6.png"/><Relationship Id="rId2" Type="http://schemas.openxmlformats.org/officeDocument/2006/relationships/image" Target="../media/image17.png"/><Relationship Id="rId3" Type="http://schemas.openxmlformats.org/officeDocument/2006/relationships/slideLayout" Target="../slideLayouts/slideLayout2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8.png"/><Relationship Id="rId2" Type="http://schemas.openxmlformats.org/officeDocument/2006/relationships/image" Target="../media/image19.png"/><Relationship Id="rId3" Type="http://schemas.openxmlformats.org/officeDocument/2006/relationships/slideLayout" Target="../slideLayouts/slideLayout2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CustomShape 1"/>
          <p:cNvSpPr/>
          <p:nvPr/>
        </p:nvSpPr>
        <p:spPr>
          <a:xfrm>
            <a:off x="390960" y="504000"/>
            <a:ext cx="8825040" cy="1326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>
              <a:lnSpc>
                <a:spcPct val="100000"/>
              </a:lnSpc>
            </a:pPr>
            <a:r>
              <a:rPr b="0" lang="ru-RU" sz="3600" spc="-1" strike="noStrike">
                <a:solidFill>
                  <a:srgbClr val="e3ded1"/>
                </a:solidFill>
                <a:latin typeface="Century Gothic"/>
              </a:rPr>
              <a:t>Рассмотрим организацию сети Wi-Fi с регистрацией. </a:t>
            </a:r>
            <a:endParaRPr b="0" lang="ru-RU" sz="3600" spc="-1" strike="noStrike">
              <a:latin typeface="Arial"/>
            </a:endParaRPr>
          </a:p>
        </p:txBody>
      </p:sp>
      <p:pic>
        <p:nvPicPr>
          <p:cNvPr id="122" name="Picture 2" descr=""/>
          <p:cNvPicPr/>
          <p:nvPr/>
        </p:nvPicPr>
        <p:blipFill>
          <a:blip r:embed="rId1"/>
          <a:stretch/>
        </p:blipFill>
        <p:spPr>
          <a:xfrm>
            <a:off x="9493920" y="520200"/>
            <a:ext cx="1859400" cy="1178280"/>
          </a:xfrm>
          <a:prstGeom prst="rect">
            <a:avLst/>
          </a:prstGeom>
          <a:ln>
            <a:noFill/>
          </a:ln>
        </p:spPr>
      </p:pic>
      <p:sp>
        <p:nvSpPr>
          <p:cNvPr id="123" name="CustomShape 2"/>
          <p:cNvSpPr/>
          <p:nvPr/>
        </p:nvSpPr>
        <p:spPr>
          <a:xfrm>
            <a:off x="604080" y="1803600"/>
            <a:ext cx="8825040" cy="1278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24" name="CustomShape 3"/>
          <p:cNvSpPr/>
          <p:nvPr/>
        </p:nvSpPr>
        <p:spPr>
          <a:xfrm>
            <a:off x="534600" y="1861920"/>
            <a:ext cx="6221880" cy="3141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25" name="CustomShape 4"/>
          <p:cNvSpPr/>
          <p:nvPr/>
        </p:nvSpPr>
        <p:spPr>
          <a:xfrm>
            <a:off x="-659160" y="1512000"/>
            <a:ext cx="5699160" cy="1278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26" name="Рисунок 2" descr=""/>
          <p:cNvPicPr/>
          <p:nvPr/>
        </p:nvPicPr>
        <p:blipFill>
          <a:blip r:embed="rId2"/>
          <a:stretch/>
        </p:blipFill>
        <p:spPr>
          <a:xfrm>
            <a:off x="4084560" y="5237640"/>
            <a:ext cx="1648080" cy="1186200"/>
          </a:xfrm>
          <a:prstGeom prst="rect">
            <a:avLst/>
          </a:prstGeom>
          <a:ln>
            <a:noFill/>
          </a:ln>
        </p:spPr>
      </p:pic>
      <p:pic>
        <p:nvPicPr>
          <p:cNvPr id="127" name="Рисунок 6" descr=""/>
          <p:cNvPicPr/>
          <p:nvPr/>
        </p:nvPicPr>
        <p:blipFill>
          <a:blip r:embed="rId3"/>
          <a:stretch/>
        </p:blipFill>
        <p:spPr>
          <a:xfrm>
            <a:off x="465480" y="4124160"/>
            <a:ext cx="2291040" cy="2273400"/>
          </a:xfrm>
          <a:prstGeom prst="rect">
            <a:avLst/>
          </a:prstGeom>
          <a:ln>
            <a:noFill/>
          </a:ln>
        </p:spPr>
      </p:pic>
      <p:pic>
        <p:nvPicPr>
          <p:cNvPr id="128" name="Рисунок 7" descr=""/>
          <p:cNvPicPr/>
          <p:nvPr/>
        </p:nvPicPr>
        <p:blipFill>
          <a:blip r:embed="rId4"/>
          <a:stretch/>
        </p:blipFill>
        <p:spPr>
          <a:xfrm>
            <a:off x="8621640" y="4124160"/>
            <a:ext cx="3098520" cy="2273400"/>
          </a:xfrm>
          <a:prstGeom prst="rect">
            <a:avLst/>
          </a:prstGeom>
          <a:ln>
            <a:noFill/>
          </a:ln>
        </p:spPr>
      </p:pic>
      <p:pic>
        <p:nvPicPr>
          <p:cNvPr id="129" name="Рисунок 9" descr=""/>
          <p:cNvPicPr/>
          <p:nvPr/>
        </p:nvPicPr>
        <p:blipFill>
          <a:blip r:embed="rId5"/>
          <a:stretch/>
        </p:blipFill>
        <p:spPr>
          <a:xfrm>
            <a:off x="5700960" y="4124160"/>
            <a:ext cx="2919960" cy="2299680"/>
          </a:xfrm>
          <a:prstGeom prst="rect">
            <a:avLst/>
          </a:prstGeom>
          <a:ln>
            <a:noFill/>
          </a:ln>
        </p:spPr>
      </p:pic>
      <p:pic>
        <p:nvPicPr>
          <p:cNvPr id="130" name="Рисунок 10" descr=""/>
          <p:cNvPicPr/>
          <p:nvPr/>
        </p:nvPicPr>
        <p:blipFill>
          <a:blip r:embed="rId6"/>
          <a:stretch/>
        </p:blipFill>
        <p:spPr>
          <a:xfrm>
            <a:off x="4481280" y="4124160"/>
            <a:ext cx="1239480" cy="1248840"/>
          </a:xfrm>
          <a:prstGeom prst="rect">
            <a:avLst/>
          </a:prstGeom>
          <a:ln>
            <a:noFill/>
          </a:ln>
        </p:spPr>
      </p:pic>
      <p:pic>
        <p:nvPicPr>
          <p:cNvPr id="131" name="Рисунок 11" descr=""/>
          <p:cNvPicPr/>
          <p:nvPr/>
        </p:nvPicPr>
        <p:blipFill>
          <a:blip r:embed="rId7"/>
          <a:stretch/>
        </p:blipFill>
        <p:spPr>
          <a:xfrm>
            <a:off x="2724120" y="4124160"/>
            <a:ext cx="1780200" cy="2299680"/>
          </a:xfrm>
          <a:prstGeom prst="rect">
            <a:avLst/>
          </a:prstGeom>
          <a:ln>
            <a:noFill/>
          </a:ln>
        </p:spPr>
      </p:pic>
    </p:spTree>
  </p:cSld>
  <p:transition spd="slow">
    <p:wheel spokes="1"/>
  </p:transition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CustomShape 1"/>
          <p:cNvSpPr/>
          <p:nvPr/>
        </p:nvSpPr>
        <p:spPr>
          <a:xfrm>
            <a:off x="1154880" y="973800"/>
            <a:ext cx="8760600" cy="706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ru-RU" sz="3600" spc="-1" strike="noStrike">
                <a:solidFill>
                  <a:srgbClr val="e3ded1"/>
                </a:solidFill>
                <a:latin typeface="Century Gothic"/>
              </a:rPr>
              <a:t>Вводная часть.</a:t>
            </a:r>
            <a:endParaRPr b="0" lang="ru-RU" sz="3600" spc="-1" strike="noStrike">
              <a:latin typeface="Arial"/>
            </a:endParaRPr>
          </a:p>
        </p:txBody>
      </p:sp>
      <p:sp>
        <p:nvSpPr>
          <p:cNvPr id="133" name="CustomShape 2"/>
          <p:cNvSpPr/>
          <p:nvPr/>
        </p:nvSpPr>
        <p:spPr>
          <a:xfrm>
            <a:off x="415080" y="2387520"/>
            <a:ext cx="8146440" cy="4253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>
              <a:lnSpc>
                <a:spcPct val="100000"/>
              </a:lnSpc>
              <a:spcBef>
                <a:spcPts val="1001"/>
              </a:spcBef>
            </a:pPr>
            <a:r>
              <a:rPr b="0" lang="ru-RU" sz="1400" spc="-1" strike="noStrike">
                <a:solidFill>
                  <a:srgbClr val="404040"/>
                </a:solidFill>
                <a:latin typeface="Century Gothic"/>
              </a:rPr>
              <a:t>При построении сети учитываются:</a:t>
            </a:r>
            <a:endParaRPr b="0" lang="ru-RU" sz="1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r>
              <a:rPr b="0" lang="ru-RU" sz="1400" spc="-1" strike="noStrike">
                <a:solidFill>
                  <a:srgbClr val="404040"/>
                </a:solidFill>
                <a:latin typeface="Century Gothic"/>
              </a:rPr>
              <a:t>Мощность передатчика - чем больше мощность, тем дальше распространяется сигнал и тем лучше пропускная способность</a:t>
            </a:r>
            <a:endParaRPr b="0" lang="ru-RU" sz="1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r>
              <a:rPr b="0" lang="ru-RU" sz="1400" spc="-1" strike="noStrike">
                <a:solidFill>
                  <a:srgbClr val="404040"/>
                </a:solidFill>
                <a:latin typeface="Century Gothic"/>
              </a:rPr>
              <a:t>Чувствительность приёмника - показывает минимальный уровень входящего сигнала, который может принять устройство</a:t>
            </a:r>
            <a:endParaRPr b="0" lang="ru-RU" sz="1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r>
              <a:rPr b="0" lang="ru-RU" sz="1400" spc="-1" strike="noStrike">
                <a:solidFill>
                  <a:srgbClr val="404040"/>
                </a:solidFill>
                <a:latin typeface="Century Gothic"/>
              </a:rPr>
              <a:t>Ширина полосы - Чем больше ширина полосы – тем больше данных можно передать, но возникает больше помех и данные передаются на меньшее расстояние</a:t>
            </a:r>
            <a:r>
              <a:rPr b="1" lang="ru-RU" sz="1400" spc="-1" strike="noStrike">
                <a:solidFill>
                  <a:srgbClr val="404040"/>
                </a:solidFill>
                <a:latin typeface="Century Gothic"/>
              </a:rPr>
              <a:t>:</a:t>
            </a:r>
            <a:r>
              <a:rPr b="0" lang="ru-RU" sz="1400" spc="-1" strike="noStrike">
                <a:solidFill>
                  <a:srgbClr val="404040"/>
                </a:solidFill>
                <a:latin typeface="Century Gothic"/>
              </a:rPr>
              <a:t>    </a:t>
            </a:r>
            <a:endParaRPr b="0" lang="ru-RU" sz="1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ru-RU" sz="1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r>
              <a:rPr b="0" lang="ru-RU" sz="1400" spc="-1" strike="noStrike">
                <a:solidFill>
                  <a:srgbClr val="404040"/>
                </a:solidFill>
                <a:latin typeface="Century Gothic"/>
              </a:rPr>
              <a:t>Усиление антенны - работает примерно также, как и фонарик с изменением фокусировки луча (широкий луч освещает большую площадь, но меньшее расстояние, узкий – наоборот):</a:t>
            </a:r>
            <a:endParaRPr b="0" lang="ru-RU" sz="1400" spc="-1" strike="noStrike">
              <a:latin typeface="Arial"/>
            </a:endParaRPr>
          </a:p>
        </p:txBody>
      </p:sp>
      <p:pic>
        <p:nvPicPr>
          <p:cNvPr id="134" name="Picture 2" descr=""/>
          <p:cNvPicPr/>
          <p:nvPr/>
        </p:nvPicPr>
        <p:blipFill>
          <a:blip r:embed="rId1"/>
          <a:stretch/>
        </p:blipFill>
        <p:spPr>
          <a:xfrm>
            <a:off x="8333640" y="2783880"/>
            <a:ext cx="378000" cy="239760"/>
          </a:xfrm>
          <a:prstGeom prst="rect">
            <a:avLst/>
          </a:prstGeom>
          <a:ln>
            <a:noFill/>
          </a:ln>
        </p:spPr>
      </p:pic>
      <p:pic>
        <p:nvPicPr>
          <p:cNvPr id="135" name="Рисунок 4" descr=""/>
          <p:cNvPicPr/>
          <p:nvPr/>
        </p:nvPicPr>
        <p:blipFill>
          <a:blip r:embed="rId2"/>
          <a:stretch/>
        </p:blipFill>
        <p:spPr>
          <a:xfrm>
            <a:off x="8064000" y="3909240"/>
            <a:ext cx="2506320" cy="770400"/>
          </a:xfrm>
          <a:prstGeom prst="rect">
            <a:avLst/>
          </a:prstGeom>
          <a:ln>
            <a:noFill/>
          </a:ln>
        </p:spPr>
      </p:pic>
      <p:pic>
        <p:nvPicPr>
          <p:cNvPr id="136" name="Рисунок 5" descr=""/>
          <p:cNvPicPr/>
          <p:nvPr/>
        </p:nvPicPr>
        <p:blipFill>
          <a:blip r:embed="rId3"/>
          <a:stretch/>
        </p:blipFill>
        <p:spPr>
          <a:xfrm>
            <a:off x="3567600" y="5286240"/>
            <a:ext cx="3676680" cy="1354680"/>
          </a:xfrm>
          <a:prstGeom prst="rect">
            <a:avLst/>
          </a:prstGeom>
          <a:ln>
            <a:noFill/>
          </a:ln>
        </p:spPr>
      </p:pic>
    </p:spTree>
  </p:cSld>
  <p:transition spd="slow">
    <p:cover dir="l"/>
  </p:transition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CustomShape 1"/>
          <p:cNvSpPr/>
          <p:nvPr/>
        </p:nvSpPr>
        <p:spPr>
          <a:xfrm>
            <a:off x="1154880" y="973800"/>
            <a:ext cx="8760600" cy="706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ru-RU" sz="3600" spc="-1" strike="noStrike">
                <a:solidFill>
                  <a:srgbClr val="e3ded1"/>
                </a:solidFill>
                <a:latin typeface="Century Gothic"/>
              </a:rPr>
              <a:t>Действия системы при подключении </a:t>
            </a:r>
            <a:endParaRPr b="0" lang="ru-RU" sz="3600" spc="-1" strike="noStrike">
              <a:latin typeface="Arial"/>
            </a:endParaRPr>
          </a:p>
        </p:txBody>
      </p:sp>
      <p:sp>
        <p:nvSpPr>
          <p:cNvPr id="138" name="CustomShape 2"/>
          <p:cNvSpPr/>
          <p:nvPr/>
        </p:nvSpPr>
        <p:spPr>
          <a:xfrm>
            <a:off x="685080" y="2286000"/>
            <a:ext cx="8825040" cy="3415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 marL="343080" indent="-342360">
              <a:lnSpc>
                <a:spcPct val="100000"/>
              </a:lnSpc>
              <a:spcBef>
                <a:spcPts val="1001"/>
              </a:spcBef>
              <a:buClr>
                <a:srgbClr val="f07f09"/>
              </a:buClr>
              <a:buSzPct val="80000"/>
              <a:buFont typeface="Wingdings 3" charset="2"/>
              <a:buChar char=""/>
            </a:pPr>
            <a:r>
              <a:rPr b="0" lang="ru-RU" sz="1600" spc="-1" strike="noStrike">
                <a:solidFill>
                  <a:srgbClr val="404040"/>
                </a:solidFill>
                <a:latin typeface="Century Gothic"/>
              </a:rPr>
              <a:t>Поиск лучшего канала</a:t>
            </a:r>
            <a:endParaRPr b="0" lang="ru-RU" sz="1600" spc="-1" strike="noStrike"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1001"/>
              </a:spcBef>
              <a:buClr>
                <a:srgbClr val="f07f09"/>
              </a:buClr>
              <a:buSzPct val="80000"/>
              <a:buFont typeface="Wingdings 3" charset="2"/>
              <a:buChar char=""/>
            </a:pPr>
            <a:r>
              <a:rPr b="0" lang="ru-RU" sz="1600" spc="-1" strike="noStrike">
                <a:solidFill>
                  <a:srgbClr val="404040"/>
                </a:solidFill>
                <a:latin typeface="Century Gothic"/>
              </a:rPr>
              <a:t>Обнаружение соседствующих сетей, в том числе скрытых</a:t>
            </a:r>
            <a:endParaRPr b="0" lang="ru-RU" sz="1600" spc="-1" strike="noStrike"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1001"/>
              </a:spcBef>
              <a:buClr>
                <a:srgbClr val="f07f09"/>
              </a:buClr>
              <a:buSzPct val="80000"/>
              <a:buFont typeface="Wingdings 3" charset="2"/>
              <a:buChar char=""/>
            </a:pPr>
            <a:r>
              <a:rPr b="0" lang="ru-RU" sz="1600" spc="-1" strike="noStrike">
                <a:solidFill>
                  <a:srgbClr val="404040"/>
                </a:solidFill>
                <a:latin typeface="Century Gothic"/>
              </a:rPr>
              <a:t>Анализ безопасности сети</a:t>
            </a:r>
            <a:endParaRPr b="0" lang="ru-RU" sz="1600" spc="-1" strike="noStrike"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1001"/>
              </a:spcBef>
              <a:buClr>
                <a:srgbClr val="f07f09"/>
              </a:buClr>
              <a:buSzPct val="80000"/>
              <a:buFont typeface="Wingdings 3" charset="2"/>
              <a:buChar char=""/>
            </a:pPr>
            <a:r>
              <a:rPr b="0" lang="ru-RU" sz="1600" spc="-1" strike="noStrike">
                <a:solidFill>
                  <a:srgbClr val="404040"/>
                </a:solidFill>
                <a:latin typeface="Century Gothic"/>
              </a:rPr>
              <a:t>Мониторинг сети (расстояние, доступность, уровень сигнала)</a:t>
            </a:r>
            <a:endParaRPr b="0" lang="ru-RU" sz="16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r>
              <a:rPr b="0" lang="ru-RU" sz="1600" spc="-1" strike="noStrike">
                <a:solidFill>
                  <a:srgbClr val="404040"/>
                </a:solidFill>
                <a:latin typeface="Century Gothic"/>
              </a:rPr>
              <a:t>Утилиты для автоматизированного сканирования сетей условно делятся на два типа: сканирование IP-адресов; сканирование портов</a:t>
            </a:r>
            <a:br/>
            <a:endParaRPr b="0" lang="ru-RU" sz="1600" spc="-1" strike="noStrike">
              <a:latin typeface="Arial"/>
            </a:endParaRPr>
          </a:p>
        </p:txBody>
      </p:sp>
    </p:spTree>
  </p:cSld>
  <p:transition spd="slow">
    <p:cover dir="l"/>
  </p:transition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" descr=""/>
          <p:cNvPicPr/>
          <p:nvPr/>
        </p:nvPicPr>
        <p:blipFill>
          <a:blip r:embed="rId1"/>
          <a:stretch/>
        </p:blipFill>
        <p:spPr>
          <a:xfrm rot="21595200">
            <a:off x="6794640" y="90000"/>
            <a:ext cx="5394240" cy="4082040"/>
          </a:xfrm>
          <a:prstGeom prst="rect">
            <a:avLst/>
          </a:prstGeom>
          <a:ln>
            <a:noFill/>
          </a:ln>
        </p:spPr>
      </p:pic>
      <p:pic>
        <p:nvPicPr>
          <p:cNvPr id="140" name="" descr=""/>
          <p:cNvPicPr/>
          <p:nvPr/>
        </p:nvPicPr>
        <p:blipFill>
          <a:blip r:embed="rId2"/>
          <a:stretch/>
        </p:blipFill>
        <p:spPr>
          <a:xfrm>
            <a:off x="288000" y="2934000"/>
            <a:ext cx="5400000" cy="4050000"/>
          </a:xfrm>
          <a:prstGeom prst="rect">
            <a:avLst/>
          </a:prstGeom>
          <a:ln>
            <a:noFill/>
          </a:ln>
        </p:spPr>
      </p:pic>
      <p:sp>
        <p:nvSpPr>
          <p:cNvPr id="141" name="TextShape 1"/>
          <p:cNvSpPr txBox="1"/>
          <p:nvPr/>
        </p:nvSpPr>
        <p:spPr>
          <a:xfrm>
            <a:off x="872280" y="936000"/>
            <a:ext cx="4455720" cy="432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r>
              <a:rPr b="0" lang="ru-RU" sz="1800" spc="-1" strike="noStrike">
                <a:latin typeface="Arial"/>
              </a:rPr>
              <a:t>Просмотр сетей на частоте 2.4 и 5 Ггц</a:t>
            </a:r>
            <a:endParaRPr b="0" lang="ru-RU" sz="1800" spc="-1" strike="noStrike">
              <a:latin typeface="Arial"/>
            </a:endParaRPr>
          </a:p>
        </p:txBody>
      </p:sp>
    </p:spTree>
  </p:cSld>
  <p:transition spd="slow">
    <p:cover dir="l"/>
  </p:transition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" name="" descr=""/>
          <p:cNvPicPr/>
          <p:nvPr/>
        </p:nvPicPr>
        <p:blipFill>
          <a:blip r:embed="rId1"/>
          <a:stretch/>
        </p:blipFill>
        <p:spPr>
          <a:xfrm>
            <a:off x="6768000" y="43200"/>
            <a:ext cx="5400000" cy="4050000"/>
          </a:xfrm>
          <a:prstGeom prst="rect">
            <a:avLst/>
          </a:prstGeom>
          <a:ln>
            <a:noFill/>
          </a:ln>
        </p:spPr>
      </p:pic>
      <p:pic>
        <p:nvPicPr>
          <p:cNvPr id="143" name="" descr=""/>
          <p:cNvPicPr/>
          <p:nvPr/>
        </p:nvPicPr>
        <p:blipFill>
          <a:blip r:embed="rId2"/>
          <a:stretch/>
        </p:blipFill>
        <p:spPr>
          <a:xfrm>
            <a:off x="0" y="2736000"/>
            <a:ext cx="5400000" cy="4050000"/>
          </a:xfrm>
          <a:prstGeom prst="rect">
            <a:avLst/>
          </a:prstGeom>
          <a:ln>
            <a:noFill/>
          </a:ln>
        </p:spPr>
      </p:pic>
      <p:sp>
        <p:nvSpPr>
          <p:cNvPr id="144" name="TextShape 1"/>
          <p:cNvSpPr txBox="1"/>
          <p:nvPr/>
        </p:nvSpPr>
        <p:spPr>
          <a:xfrm>
            <a:off x="190440" y="432000"/>
            <a:ext cx="5610600" cy="602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r>
              <a:rPr b="0" lang="ru-RU" sz="1800" spc="-1" strike="noStrike">
                <a:latin typeface="Arial"/>
              </a:rPr>
              <a:t>Сети которые используются на данный момент</a:t>
            </a:r>
            <a:endParaRPr b="0" lang="ru-RU" sz="1800" spc="-1" strike="noStrike">
              <a:latin typeface="Arial"/>
            </a:endParaRPr>
          </a:p>
          <a:p>
            <a:r>
              <a:rPr b="0" lang="ru-RU" sz="1800" spc="-1" strike="noStrike">
                <a:latin typeface="Arial"/>
              </a:rPr>
              <a:t>И их график</a:t>
            </a:r>
            <a:endParaRPr b="0" lang="ru-RU" sz="1800" spc="-1" strike="noStrike">
              <a:latin typeface="Arial"/>
            </a:endParaRPr>
          </a:p>
        </p:txBody>
      </p:sp>
    </p:spTree>
  </p:cSld>
  <p:transition spd="slow">
    <p:cover dir="l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Ион (конференц-зал)</Template>
  <TotalTime>368</TotalTime>
  <Application>Neat_Office/6.2.8.2$Windows_x86 LibreOffice_project/</Application>
  <Words>194</Words>
  <Paragraphs>18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2021-02-07T09:28:36Z</dcterms:created>
  <dc:creator>Даниил</dc:creator>
  <dc:description/>
  <dc:language>ru-RU</dc:language>
  <cp:lastModifiedBy/>
  <dcterms:modified xsi:type="dcterms:W3CDTF">2022-02-22T16:17:20Z</dcterms:modified>
  <cp:revision>58</cp:revision>
  <dc:subject/>
  <dc:title>Организация сети Wi-Fi с регистрацией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Широкоэкранный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6</vt:i4>
  </property>
</Properties>
</file>