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_12" initials="P" lastIdx="1" clrIdx="0">
    <p:extLst>
      <p:ext uri="{19B8F6BF-5375-455C-9EA6-DF929625EA0E}">
        <p15:presenceInfo xmlns:p15="http://schemas.microsoft.com/office/powerpoint/2012/main" userId="PC_12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61" d="100"/>
          <a:sy n="61" d="100"/>
        </p:scale>
        <p:origin x="2400" y="1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5923F103-BC34-4FE4-A40E-EDDEECFDA5D0}" type="datetimeFigureOut">
              <a:rPr lang="en-US" smtClean="0"/>
              <a:pPr/>
              <a:t>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963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375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FF16868-8199-4C2C-A5B1-63AEE139F88E}" type="datetimeFigureOut">
              <a:rPr lang="en-US" smtClean="0"/>
              <a:t>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821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AD9FF7F-6988-44CC-821B-644E70CD2F73}" type="datetimeFigureOut">
              <a:rPr lang="en-US" smtClean="0"/>
              <a:t>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71646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BE451C3-0FF4-47C4-B829-773ADF60F88C}" type="datetimeFigureOut">
              <a:rPr lang="en-US" smtClean="0"/>
              <a:t>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39856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smtClean="0"/>
              <a:t>2/21/2022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777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smtClean="0"/>
              <a:t>2/21/2022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0424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3856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DA879A6-0FD0-4734-A311-86BFCA472E6E}" type="datetimeFigureOut">
              <a:rPr lang="en-US" smtClean="0"/>
              <a:t>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634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638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34E6425-0181-43F2-84FC-787E803FD2F8}" type="datetimeFigureOut">
              <a:rPr lang="en-US" smtClean="0"/>
              <a:t>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194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221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2/21/2022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42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2/21/2022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942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2/21/2022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789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242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627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291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4753" y="524786"/>
            <a:ext cx="8825658" cy="1326874"/>
          </a:xfrm>
        </p:spPr>
        <p:txBody>
          <a:bodyPr/>
          <a:lstStyle/>
          <a:p>
            <a:r>
              <a:rPr lang="ru-RU" sz="3600" dirty="0"/>
              <a:t>Рассмотрим организацию сети </a:t>
            </a:r>
            <a:r>
              <a:rPr lang="en-US" sz="3600" dirty="0"/>
              <a:t>Wi-Fi </a:t>
            </a:r>
            <a:r>
              <a:rPr lang="ru-RU" sz="3600" dirty="0"/>
              <a:t>с регистрацией.</a:t>
            </a:r>
            <a:r>
              <a:rPr lang="en-US" sz="3600" dirty="0"/>
              <a:t> </a:t>
            </a:r>
            <a:endParaRPr lang="ru-RU" sz="3600" dirty="0"/>
          </a:p>
        </p:txBody>
      </p:sp>
      <p:pic>
        <p:nvPicPr>
          <p:cNvPr id="1026" name="Picture 2" descr="Картинки по запросу &quot;организация сети wifi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782" y="520035"/>
            <a:ext cx="1860149" cy="1179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2203" y="5274466"/>
            <a:ext cx="1648642" cy="11868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513" y="4124325"/>
            <a:ext cx="2291685" cy="22742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1530" y="4124324"/>
            <a:ext cx="3099415" cy="22742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0981" y="4124321"/>
            <a:ext cx="2920549" cy="230029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1424" y="4124322"/>
            <a:ext cx="1240145" cy="124973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24079" y="4124324"/>
            <a:ext cx="1780867" cy="230028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2079A8E-F7F9-40D5-A79A-D3E838D0EC37}"/>
              </a:ext>
            </a:extLst>
          </p:cNvPr>
          <p:cNvSpPr txBox="1"/>
          <p:nvPr/>
        </p:nvSpPr>
        <p:spPr>
          <a:xfrm>
            <a:off x="7541256" y="2502693"/>
            <a:ext cx="1710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Морозов К.А.</a:t>
            </a:r>
          </a:p>
          <a:p>
            <a:pPr algn="r"/>
            <a:r>
              <a:rPr lang="ru-RU" dirty="0"/>
              <a:t>ТС-43</a:t>
            </a:r>
          </a:p>
        </p:txBody>
      </p:sp>
    </p:spTree>
    <p:extLst>
      <p:ext uri="{BB962C8B-B14F-4D97-AF65-F5344CB8AC3E}">
        <p14:creationId xmlns:p14="http://schemas.microsoft.com/office/powerpoint/2010/main" val="3333190056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Вводная часть.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122" y="2387368"/>
            <a:ext cx="8146988" cy="42545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/>
              <a:t>При построении сети учитываются</a:t>
            </a:r>
            <a:r>
              <a:rPr lang="en-US" sz="1400" dirty="0"/>
              <a:t>:</a:t>
            </a:r>
          </a:p>
          <a:p>
            <a:pPr marL="0" indent="0">
              <a:buNone/>
            </a:pPr>
            <a:r>
              <a:rPr lang="ru-RU" sz="1400" dirty="0"/>
              <a:t>Мощность передатчика</a:t>
            </a:r>
            <a:r>
              <a:rPr lang="en-US" sz="1400" dirty="0"/>
              <a:t> - </a:t>
            </a:r>
            <a:r>
              <a:rPr lang="ru-RU" sz="1400" dirty="0"/>
              <a:t>чем больше мощность, тем дальше распространяется сигнал и тем лучше пропускная способность</a:t>
            </a:r>
          </a:p>
          <a:p>
            <a:pPr marL="0" indent="0">
              <a:buNone/>
            </a:pPr>
            <a:r>
              <a:rPr lang="ru-RU" sz="1400" dirty="0"/>
              <a:t>Чувствительность приёмника</a:t>
            </a:r>
            <a:r>
              <a:rPr lang="en-US" sz="1400" dirty="0"/>
              <a:t> - </a:t>
            </a:r>
            <a:r>
              <a:rPr lang="ru-RU" sz="1400" dirty="0"/>
              <a:t>показывает минимальный уровень входящего сигнала, который может принять устройство</a:t>
            </a:r>
          </a:p>
          <a:p>
            <a:pPr marL="0" indent="0">
              <a:buNone/>
            </a:pPr>
            <a:r>
              <a:rPr lang="ru-RU" sz="1400" dirty="0"/>
              <a:t>Ширина полосы</a:t>
            </a:r>
            <a:r>
              <a:rPr lang="en-US" sz="1400" dirty="0"/>
              <a:t> - </a:t>
            </a:r>
            <a:r>
              <a:rPr lang="ru-RU" sz="1400" dirty="0"/>
              <a:t>Чем больше ширина полосы – тем больше данных можно передать, но возникает больше помех и данные передаются на </a:t>
            </a:r>
            <a:r>
              <a:rPr lang="ru-RU" sz="1400"/>
              <a:t>меньшее расстояние</a:t>
            </a:r>
            <a:r>
              <a:rPr lang="en-US" sz="1400" b="1"/>
              <a:t>:</a:t>
            </a:r>
            <a:r>
              <a:rPr lang="en-US" sz="1400"/>
              <a:t>    </a:t>
            </a:r>
            <a:endParaRPr lang="en-US" sz="1400" dirty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r>
              <a:rPr lang="ru-RU" sz="1400" dirty="0"/>
              <a:t>Усиление антенны </a:t>
            </a:r>
            <a:r>
              <a:rPr lang="en-US" sz="1400" dirty="0"/>
              <a:t>- </a:t>
            </a:r>
            <a:r>
              <a:rPr lang="ru-RU" sz="1400" dirty="0"/>
              <a:t>работает примерно также, как и фонарик с изменением фокусировки луча (широкий луч освещает большую площадь, но меньшее расстояние, узкий – наоборот)</a:t>
            </a:r>
            <a:r>
              <a:rPr lang="en-US" sz="1400" dirty="0"/>
              <a:t>:</a:t>
            </a:r>
            <a:endParaRPr lang="ru-RU" sz="1400" dirty="0"/>
          </a:p>
        </p:txBody>
      </p:sp>
      <p:pic>
        <p:nvPicPr>
          <p:cNvPr id="1026" name="Picture 2" descr="Картинки по запросу &quot;мощность передатчик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0724" y="2793539"/>
            <a:ext cx="378876" cy="240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2110" y="2262954"/>
            <a:ext cx="2506909" cy="7711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7720" y="5286375"/>
            <a:ext cx="3677474" cy="135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927148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Действия системы при подключении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054" y="2286000"/>
            <a:ext cx="8825659" cy="3416300"/>
          </a:xfrm>
        </p:spPr>
        <p:txBody>
          <a:bodyPr>
            <a:normAutofit/>
          </a:bodyPr>
          <a:lstStyle/>
          <a:p>
            <a:r>
              <a:rPr lang="ru-RU" sz="1600" dirty="0"/>
              <a:t>Поиск лучшего канала</a:t>
            </a:r>
          </a:p>
          <a:p>
            <a:r>
              <a:rPr lang="ru-RU" sz="1600" dirty="0"/>
              <a:t>Обнаружение соседствующих сетей, в том числе скрытых</a:t>
            </a:r>
          </a:p>
          <a:p>
            <a:r>
              <a:rPr lang="ru-RU" sz="1600" dirty="0"/>
              <a:t>Анализ безопасности сети</a:t>
            </a:r>
          </a:p>
          <a:p>
            <a:r>
              <a:rPr lang="ru-RU" sz="1600" dirty="0"/>
              <a:t>Мониторинг сети (расстояние, доступность, уровень сигнала)</a:t>
            </a:r>
            <a:endParaRPr lang="en-US" sz="1600" dirty="0"/>
          </a:p>
          <a:p>
            <a:pPr marL="0" indent="0">
              <a:buNone/>
            </a:pPr>
            <a:r>
              <a:rPr lang="ru-RU" sz="1600" dirty="0"/>
              <a:t>Утилиты для автоматизированного сканирования сетей условно делятся на два типа</a:t>
            </a:r>
            <a:r>
              <a:rPr lang="en-US" sz="1600" dirty="0"/>
              <a:t>: </a:t>
            </a:r>
            <a:r>
              <a:rPr lang="ru-RU" sz="1600" dirty="0"/>
              <a:t>сканирование </a:t>
            </a:r>
            <a:r>
              <a:rPr lang="en-US" sz="1600" dirty="0"/>
              <a:t>IP-</a:t>
            </a:r>
            <a:r>
              <a:rPr lang="ru-RU" sz="1600" dirty="0"/>
              <a:t>адресов</a:t>
            </a:r>
            <a:r>
              <a:rPr lang="en-US" sz="1600" dirty="0"/>
              <a:t>; </a:t>
            </a:r>
            <a:r>
              <a:rPr lang="ru-RU" sz="1600" dirty="0"/>
              <a:t>сканирование портов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2591237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275</TotalTime>
  <Words>151</Words>
  <Application>Microsoft Office PowerPoint</Application>
  <PresentationFormat>Широкоэкранный</PresentationFormat>
  <Paragraphs>16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Century Gothic</vt:lpstr>
      <vt:lpstr>След самолета</vt:lpstr>
      <vt:lpstr>Рассмотрим организацию сети Wi-Fi с регистрацией. </vt:lpstr>
      <vt:lpstr>Вводная часть.</vt:lpstr>
      <vt:lpstr>Действия системы при подключении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сети Wi-Fi с регистрацией</dc:title>
  <dc:creator>Даниил</dc:creator>
  <cp:lastModifiedBy>PC_12</cp:lastModifiedBy>
  <cp:revision>59</cp:revision>
  <dcterms:created xsi:type="dcterms:W3CDTF">2021-02-07T09:28:36Z</dcterms:created>
  <dcterms:modified xsi:type="dcterms:W3CDTF">2022-02-21T03:35:24Z</dcterms:modified>
</cp:coreProperties>
</file>