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753" y="524786"/>
            <a:ext cx="8825658" cy="1326874"/>
          </a:xfrm>
        </p:spPr>
        <p:txBody>
          <a:bodyPr/>
          <a:lstStyle/>
          <a:p>
            <a:r>
              <a:rPr lang="ru-RU" sz="3600" dirty="0" smtClean="0"/>
              <a:t>Рассмотрим организацию сети </a:t>
            </a:r>
            <a:r>
              <a:rPr lang="en-US" sz="3600" dirty="0" smtClean="0"/>
              <a:t>Wi-Fi </a:t>
            </a:r>
            <a:r>
              <a:rPr lang="ru-RU" sz="3600" dirty="0" smtClean="0"/>
              <a:t>с регистрацией.</a:t>
            </a: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1026" name="Picture 2" descr="Картинки по запросу &quot;организация сети wif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782" y="520035"/>
            <a:ext cx="1860149" cy="11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gray">
          <a:xfrm>
            <a:off x="604025" y="1803591"/>
            <a:ext cx="8825658" cy="12788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gray">
          <a:xfrm>
            <a:off x="534753" y="1862051"/>
            <a:ext cx="6222439" cy="3142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534753" y="1803590"/>
            <a:ext cx="5699792" cy="1278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701" y="5237756"/>
            <a:ext cx="1648642" cy="118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13" y="4124325"/>
            <a:ext cx="2291685" cy="2274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530" y="4124324"/>
            <a:ext cx="3099415" cy="22742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981" y="4124321"/>
            <a:ext cx="2920549" cy="23002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1424" y="4124322"/>
            <a:ext cx="1240145" cy="12497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4079" y="4124324"/>
            <a:ext cx="1780867" cy="230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900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Вводная часть.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122" y="2387368"/>
            <a:ext cx="8146988" cy="4254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При построении сети учитываются</a:t>
            </a:r>
            <a:r>
              <a:rPr lang="en-US" sz="1400" dirty="0" smtClean="0"/>
              <a:t>:</a:t>
            </a:r>
          </a:p>
          <a:p>
            <a:pPr marL="0" indent="0">
              <a:buNone/>
            </a:pPr>
            <a:r>
              <a:rPr lang="ru-RU" sz="1400" dirty="0" smtClean="0"/>
              <a:t>Мощность передатчика</a:t>
            </a:r>
            <a:r>
              <a:rPr lang="en-US" sz="1400" dirty="0" smtClean="0"/>
              <a:t> - </a:t>
            </a:r>
            <a:r>
              <a:rPr lang="ru-RU" sz="1400" dirty="0"/>
              <a:t>чем больше мощность, тем дальше распространяется сигнал и тем лучше пропускная способность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Чувствительность приёмника</a:t>
            </a:r>
            <a:r>
              <a:rPr lang="en-US" sz="1400" dirty="0" smtClean="0"/>
              <a:t> - </a:t>
            </a:r>
            <a:r>
              <a:rPr lang="ru-RU" sz="1400" dirty="0"/>
              <a:t>показывает минимальный уровень входящего сигнала, который может принять устройство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Ширина полосы</a:t>
            </a:r>
            <a:r>
              <a:rPr lang="en-US" sz="1400" dirty="0" smtClean="0"/>
              <a:t> - </a:t>
            </a:r>
            <a:r>
              <a:rPr lang="ru-RU" sz="1400" dirty="0"/>
              <a:t>Чем больше ширина полосы – тем больше данных можно передать, но возникает больше помех и данные передаются на </a:t>
            </a:r>
            <a:r>
              <a:rPr lang="ru-RU" sz="1400"/>
              <a:t>меньшее </a:t>
            </a:r>
            <a:r>
              <a:rPr lang="ru-RU" sz="1400" smtClean="0"/>
              <a:t>расстояние</a:t>
            </a:r>
            <a:r>
              <a:rPr lang="en-US" sz="1400" b="1" smtClean="0"/>
              <a:t>:</a:t>
            </a:r>
            <a:r>
              <a:rPr lang="en-US" sz="1400" smtClean="0"/>
              <a:t>    </a:t>
            </a:r>
            <a:endParaRPr lang="en-US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Усиление антенны </a:t>
            </a:r>
            <a:r>
              <a:rPr lang="en-US" sz="1400" dirty="0" smtClean="0"/>
              <a:t>- </a:t>
            </a:r>
            <a:r>
              <a:rPr lang="ru-RU" sz="1400" dirty="0"/>
              <a:t>работает примерно также, как и фонарик с </a:t>
            </a:r>
            <a:r>
              <a:rPr lang="ru-RU" sz="1400" dirty="0" smtClean="0"/>
              <a:t>изменением </a:t>
            </a:r>
            <a:r>
              <a:rPr lang="ru-RU" sz="1400" dirty="0"/>
              <a:t>фокусировки луча (широкий луч освещает большую площадь, но меньшее расстояние, узкий – </a:t>
            </a:r>
            <a:r>
              <a:rPr lang="ru-RU" sz="1400" dirty="0" smtClean="0"/>
              <a:t>наоборот)</a:t>
            </a:r>
            <a:r>
              <a:rPr lang="en-US" sz="1400" dirty="0" smtClean="0"/>
              <a:t>:</a:t>
            </a:r>
            <a:endParaRPr lang="ru-RU" sz="1400" dirty="0"/>
          </a:p>
        </p:txBody>
      </p:sp>
      <p:pic>
        <p:nvPicPr>
          <p:cNvPr id="1026" name="Picture 2" descr="Картинки по запросу &quot;мощность передатч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724" y="2793539"/>
            <a:ext cx="378876" cy="2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10" y="3743425"/>
            <a:ext cx="2506909" cy="771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20" y="5286375"/>
            <a:ext cx="3677474" cy="13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27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Действия системы при подключении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054" y="2286000"/>
            <a:ext cx="8825659" cy="34163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Поиск лучшего канала</a:t>
            </a:r>
          </a:p>
          <a:p>
            <a:r>
              <a:rPr lang="ru-RU" sz="1600" dirty="0" smtClean="0"/>
              <a:t>Обнаружение </a:t>
            </a:r>
            <a:r>
              <a:rPr lang="ru-RU" sz="1600" dirty="0"/>
              <a:t>соседствующих сетей, в том числе </a:t>
            </a:r>
            <a:r>
              <a:rPr lang="ru-RU" sz="1600" dirty="0" smtClean="0"/>
              <a:t>скрытых</a:t>
            </a:r>
          </a:p>
          <a:p>
            <a:r>
              <a:rPr lang="ru-RU" sz="1600" dirty="0" smtClean="0"/>
              <a:t>Анализ </a:t>
            </a:r>
            <a:r>
              <a:rPr lang="ru-RU" sz="1600" dirty="0"/>
              <a:t>безопасности </a:t>
            </a:r>
            <a:r>
              <a:rPr lang="ru-RU" sz="1600" dirty="0" smtClean="0"/>
              <a:t>сети</a:t>
            </a:r>
          </a:p>
          <a:p>
            <a:r>
              <a:rPr lang="ru-RU" sz="1600" dirty="0" smtClean="0"/>
              <a:t>Мониторинг </a:t>
            </a:r>
            <a:r>
              <a:rPr lang="ru-RU" sz="1600" dirty="0"/>
              <a:t>сети </a:t>
            </a:r>
            <a:r>
              <a:rPr lang="ru-RU" sz="1600" dirty="0" smtClean="0"/>
              <a:t>(</a:t>
            </a:r>
            <a:r>
              <a:rPr lang="ru-RU" sz="1600" dirty="0"/>
              <a:t>расстояние, доступность, уровень </a:t>
            </a:r>
            <a:r>
              <a:rPr lang="ru-RU" sz="1600" dirty="0" smtClean="0"/>
              <a:t>сигнала)</a:t>
            </a:r>
            <a:endParaRPr lang="en-US" sz="1600" dirty="0"/>
          </a:p>
          <a:p>
            <a:pPr marL="0" indent="0">
              <a:buNone/>
            </a:pPr>
            <a:r>
              <a:rPr lang="ru-RU" sz="1600" dirty="0"/>
              <a:t>Утилиты для автоматизированного сканирования сетей условно </a:t>
            </a:r>
            <a:r>
              <a:rPr lang="ru-RU" sz="1600" dirty="0" smtClean="0"/>
              <a:t>делятся </a:t>
            </a:r>
            <a:r>
              <a:rPr lang="ru-RU" sz="1600" dirty="0"/>
              <a:t>на два </a:t>
            </a:r>
            <a:r>
              <a:rPr lang="ru-RU" sz="1600" dirty="0" smtClean="0"/>
              <a:t>типа</a:t>
            </a:r>
            <a:r>
              <a:rPr lang="en-US" sz="1600" dirty="0" smtClean="0"/>
              <a:t>: </a:t>
            </a:r>
            <a:r>
              <a:rPr lang="ru-RU" sz="1600" dirty="0" smtClean="0"/>
              <a:t>сканирование </a:t>
            </a:r>
            <a:r>
              <a:rPr lang="en-US" sz="1600" dirty="0" smtClean="0"/>
              <a:t>IP-</a:t>
            </a:r>
            <a:r>
              <a:rPr lang="ru-RU" sz="1600" dirty="0" smtClean="0"/>
              <a:t>адресов</a:t>
            </a:r>
            <a:r>
              <a:rPr lang="en-US" sz="1600" dirty="0" smtClean="0"/>
              <a:t>; </a:t>
            </a:r>
            <a:r>
              <a:rPr lang="ru-RU" sz="1600" dirty="0" smtClean="0"/>
              <a:t>сканирование портов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22591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640" y="707660"/>
            <a:ext cx="8761413" cy="988136"/>
          </a:xfrm>
        </p:spPr>
        <p:txBody>
          <a:bodyPr/>
          <a:lstStyle/>
          <a:p>
            <a:r>
              <a:rPr lang="ru-RU" dirty="0" smtClean="0"/>
              <a:t>Рассмотрим </a:t>
            </a:r>
            <a:r>
              <a:rPr lang="ru-RU" dirty="0"/>
              <a:t>построение сети на примере </a:t>
            </a:r>
            <a:r>
              <a:rPr lang="en-US" dirty="0"/>
              <a:t> </a:t>
            </a:r>
            <a:r>
              <a:rPr lang="ru-RU" dirty="0" err="1"/>
              <a:t>Traffic</a:t>
            </a:r>
            <a:r>
              <a:rPr lang="ru-RU" dirty="0"/>
              <a:t> </a:t>
            </a:r>
            <a:r>
              <a:rPr lang="ru-RU" dirty="0" err="1"/>
              <a:t>Inspector</a:t>
            </a:r>
            <a:r>
              <a:rPr lang="ru-RU" dirty="0"/>
              <a:t> </a:t>
            </a:r>
            <a:r>
              <a:rPr lang="ru-RU" dirty="0" err="1"/>
              <a:t>Restaurant</a:t>
            </a:r>
            <a:r>
              <a:rPr lang="ru-RU" dirty="0"/>
              <a:t> </a:t>
            </a:r>
            <a:r>
              <a:rPr lang="ru-RU" dirty="0" err="1"/>
              <a:t>Edition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13" y="2252749"/>
            <a:ext cx="10594351" cy="4605251"/>
          </a:xfrm>
        </p:spPr>
      </p:pic>
    </p:spTree>
    <p:extLst>
      <p:ext uri="{BB962C8B-B14F-4D97-AF65-F5344CB8AC3E}">
        <p14:creationId xmlns:p14="http://schemas.microsoft.com/office/powerpoint/2010/main" val="9234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779" y="821268"/>
            <a:ext cx="8761413" cy="706964"/>
          </a:xfrm>
        </p:spPr>
        <p:txBody>
          <a:bodyPr/>
          <a:lstStyle/>
          <a:p>
            <a:r>
              <a:rPr lang="ru-RU" smtClean="0"/>
              <a:t>Блокировка запрещенного </a:t>
            </a:r>
            <a:r>
              <a:rPr lang="ru-RU" dirty="0" smtClean="0"/>
              <a:t>контента и настройка </a:t>
            </a:r>
            <a:r>
              <a:rPr lang="ru-RU" smtClean="0"/>
              <a:t>СМС аутентификации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2268529"/>
            <a:ext cx="10842914" cy="4513271"/>
          </a:xfrm>
        </p:spPr>
      </p:pic>
    </p:spTree>
    <p:extLst>
      <p:ext uri="{BB962C8B-B14F-4D97-AF65-F5344CB8AC3E}">
        <p14:creationId xmlns:p14="http://schemas.microsoft.com/office/powerpoint/2010/main" val="3202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22830" y="2203449"/>
            <a:ext cx="8825659" cy="34163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Рынок публичных точек доступа так и будет продолжать расти, потому что он востребован </a:t>
            </a:r>
            <a:r>
              <a:rPr lang="ru-RU" dirty="0" smtClean="0"/>
              <a:t>окружающими. </a:t>
            </a:r>
            <a:r>
              <a:rPr lang="ru-RU" dirty="0"/>
              <a:t>Каждому человеку приятно воспользоваться хорошим бесплатным интернетом за чашечкой кофе или в торговом центре при совершении покупок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25" y="4580468"/>
            <a:ext cx="3823415" cy="2171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71" y="4504351"/>
            <a:ext cx="2783729" cy="22307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598" y="4580468"/>
            <a:ext cx="3304301" cy="215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6604" y="3253228"/>
            <a:ext cx="578596" cy="1050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680" y="3374607"/>
            <a:ext cx="2434431" cy="10726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831" y="3425983"/>
            <a:ext cx="1789890" cy="10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61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Ион (конференц-зал)</Template>
  <TotalTime>258</TotalTime>
  <Words>194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Совет директоров</vt:lpstr>
      <vt:lpstr>Рассмотрим организацию сети Wi-Fi с регистрацией. </vt:lpstr>
      <vt:lpstr>Вводная часть.</vt:lpstr>
      <vt:lpstr>Действия системы при подключении </vt:lpstr>
      <vt:lpstr>Рассмотрим построение сети на примере  Traffic Inspector Restaurant Edition</vt:lpstr>
      <vt:lpstr>Блокировка запрещенного контента и настройка СМС аутентификации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сети Wi-Fi с регистрацией</dc:title>
  <dc:creator>Даниил</dc:creator>
  <cp:lastModifiedBy>Даниил</cp:lastModifiedBy>
  <cp:revision>56</cp:revision>
  <dcterms:created xsi:type="dcterms:W3CDTF">2021-02-07T09:28:36Z</dcterms:created>
  <dcterms:modified xsi:type="dcterms:W3CDTF">2021-02-21T04:32:14Z</dcterms:modified>
</cp:coreProperties>
</file>