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heme" Target="theme/theme1.xml" /><Relationship Id="rId5" Type="http://schemas.openxmlformats.org/officeDocument/2006/relationships/slide" Target="slides/slide4.xml" /><Relationship Id="rId10" Type="http://schemas.openxmlformats.org/officeDocument/2006/relationships/viewProps" Target="viewProps.xml" /><Relationship Id="rId4" Type="http://schemas.openxmlformats.org/officeDocument/2006/relationships/slide" Target="slides/slide3.xml" /><Relationship Id="rId9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2/5/2021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253F59-0879-854C-9620-32A14D5B96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Анализ технологии построения широкополосных сетей.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4DCB950-8566-4749-A1C2-7737ED044A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/>
              <a:t>Выпускная квалификационная работа</a:t>
            </a:r>
          </a:p>
          <a:p>
            <a:r>
              <a:rPr lang="ru-RU"/>
              <a:t>Научный руководитель Шабронов А. А. </a:t>
            </a:r>
          </a:p>
          <a:p>
            <a:r>
              <a:rPr lang="ru-RU"/>
              <a:t>Выполнила студентка курса 4 специальноти тс</a:t>
            </a:r>
          </a:p>
          <a:p>
            <a:r>
              <a:rPr lang="ru-RU"/>
              <a:t>Кириллова А. А. 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060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10F9A7-E8DD-EF48-82F1-758B1183C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531" y="178593"/>
            <a:ext cx="9995695" cy="1154907"/>
          </a:xfrm>
        </p:spPr>
        <p:txBody>
          <a:bodyPr/>
          <a:lstStyle/>
          <a:p>
            <a:pPr algn="ctr"/>
            <a:r>
              <a:rPr lang="ru-RU"/>
              <a:t>IT технологии и их актуальность 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C38FDA44-AF04-0E4E-A4F7-6AAE841AEA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4774" y="1337733"/>
            <a:ext cx="9682458" cy="4186767"/>
          </a:xfrm>
        </p:spPr>
      </p:pic>
    </p:spTree>
    <p:extLst>
      <p:ext uri="{BB962C8B-B14F-4D97-AF65-F5344CB8AC3E}">
        <p14:creationId xmlns:p14="http://schemas.microsoft.com/office/powerpoint/2010/main" val="4153385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FCFA83-5138-C340-99C6-1A4E1E121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8724" y="0"/>
            <a:ext cx="10131425" cy="1456267"/>
          </a:xfrm>
        </p:spPr>
        <p:txBody>
          <a:bodyPr/>
          <a:lstStyle/>
          <a:p>
            <a:r>
              <a:rPr lang="ru-RU"/>
              <a:t>Особенности развития технологий беспроводного широкополосного доступа 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53560F9B-EC04-ED42-B0FB-2C1832BBEF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8150" y="1345142"/>
            <a:ext cx="8992574" cy="4167716"/>
          </a:xfrm>
        </p:spPr>
      </p:pic>
    </p:spTree>
    <p:extLst>
      <p:ext uri="{BB962C8B-B14F-4D97-AF65-F5344CB8AC3E}">
        <p14:creationId xmlns:p14="http://schemas.microsoft.com/office/powerpoint/2010/main" val="3072863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623642-9528-DE45-A2D6-B9069491F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5645" y="366712"/>
            <a:ext cx="10131425" cy="1456267"/>
          </a:xfrm>
        </p:spPr>
        <p:txBody>
          <a:bodyPr/>
          <a:lstStyle/>
          <a:p>
            <a:r>
              <a:rPr lang="ru-RU"/>
              <a:t>Основные стандарты 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0F2FA07F-1124-DD4C-889A-D0C0D833BC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4774" y="1702594"/>
            <a:ext cx="9296308" cy="4060560"/>
          </a:xfrm>
        </p:spPr>
      </p:pic>
    </p:spTree>
    <p:extLst>
      <p:ext uri="{BB962C8B-B14F-4D97-AF65-F5344CB8AC3E}">
        <p14:creationId xmlns:p14="http://schemas.microsoft.com/office/powerpoint/2010/main" val="1900717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BFAC07-D0B1-574B-8C83-041C68417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2051" y="121444"/>
            <a:ext cx="10131425" cy="1456267"/>
          </a:xfrm>
        </p:spPr>
        <p:txBody>
          <a:bodyPr/>
          <a:lstStyle/>
          <a:p>
            <a:pPr algn="ctr"/>
            <a:r>
              <a:rPr lang="ru-RU"/>
              <a:t>Безпроводного оборудование применяемые  В WiFi сЕтях. 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A136C3F3-7E62-F246-BA67-4CBE4B7716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3142" y="1410626"/>
            <a:ext cx="8225715" cy="4036748"/>
          </a:xfrm>
        </p:spPr>
      </p:pic>
    </p:spTree>
    <p:extLst>
      <p:ext uri="{BB962C8B-B14F-4D97-AF65-F5344CB8AC3E}">
        <p14:creationId xmlns:p14="http://schemas.microsoft.com/office/powerpoint/2010/main" val="735004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C659F1-71F5-5F40-851E-835509F3A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Практическое применение 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CCFA70DB-F9E4-7E46-8B90-7BCA46F5AD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11152" y="2065867"/>
            <a:ext cx="8169695" cy="3649662"/>
          </a:xfrm>
        </p:spPr>
      </p:pic>
    </p:spTree>
    <p:extLst>
      <p:ext uri="{BB962C8B-B14F-4D97-AF65-F5344CB8AC3E}">
        <p14:creationId xmlns:p14="http://schemas.microsoft.com/office/powerpoint/2010/main" val="813817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C868F1-D488-AA47-B979-F728B7BB1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3F4196-54B3-1640-9E35-9C6660C796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4516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Небесная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7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Небесная</vt:lpstr>
      <vt:lpstr>Анализ технологии построения широкополосных сетей. </vt:lpstr>
      <vt:lpstr>IT технологии и их актуальность </vt:lpstr>
      <vt:lpstr>Особенности развития технологий беспроводного широкополосного доступа </vt:lpstr>
      <vt:lpstr>Основные стандарты </vt:lpstr>
      <vt:lpstr>Безпроводного оборудование применяемые  В WiFi сЕтях. </vt:lpstr>
      <vt:lpstr>Практическое применение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технологии построения широкополосных сетей. </dc:title>
  <dc:creator>79964130902</dc:creator>
  <cp:lastModifiedBy>79964130902</cp:lastModifiedBy>
  <cp:revision>2</cp:revision>
  <dcterms:created xsi:type="dcterms:W3CDTF">2021-02-05T01:36:23Z</dcterms:created>
  <dcterms:modified xsi:type="dcterms:W3CDTF">2021-02-05T01:55:43Z</dcterms:modified>
</cp:coreProperties>
</file>