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3" r:id="rId4"/>
    <p:sldId id="264" r:id="rId5"/>
    <p:sldId id="271" r:id="rId6"/>
    <p:sldId id="272" r:id="rId7"/>
    <p:sldId id="263" r:id="rId8"/>
    <p:sldId id="288" r:id="rId9"/>
    <p:sldId id="270" r:id="rId10"/>
    <p:sldId id="277" r:id="rId11"/>
    <p:sldId id="276" r:id="rId12"/>
    <p:sldId id="275" r:id="rId13"/>
    <p:sldId id="278" r:id="rId14"/>
    <p:sldId id="274" r:id="rId15"/>
    <p:sldId id="279" r:id="rId16"/>
    <p:sldId id="269" r:id="rId17"/>
    <p:sldId id="282" r:id="rId18"/>
    <p:sldId id="280" r:id="rId19"/>
    <p:sldId id="281" r:id="rId20"/>
    <p:sldId id="285" r:id="rId21"/>
    <p:sldId id="284" r:id="rId22"/>
    <p:sldId id="287" r:id="rId23"/>
    <p:sldId id="283" r:id="rId24"/>
    <p:sldId id="286" r:id="rId25"/>
    <p:sldId id="25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E7F9FF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8" autoAdjust="0"/>
  </p:normalViewPr>
  <p:slideViewPr>
    <p:cSldViewPr>
      <p:cViewPr>
        <p:scale>
          <a:sx n="140" d="100"/>
          <a:sy n="140" d="100"/>
        </p:scale>
        <p:origin x="-80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8F6A-9C15-454F-82C4-E9A1EFF41A2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E9B7-B5E2-4E21-A356-0BDD59912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BE9B7-B5E2-4E21-A356-0BDD59912E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6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3170" y="3997508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023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intranet.local\dfs\Data\Взаимодействие\ListDocumentation\Презентации\_Картинки для презентаций\Логотипы\logo_stoik_201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9776"/>
            <a:ext cx="3141085" cy="13938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467543" y="2047949"/>
            <a:ext cx="347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(499) 929-88-65</a:t>
            </a:r>
          </a:p>
          <a:p>
            <a:pPr algn="l"/>
            <a:r>
              <a:rPr lang="en-US" sz="1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https://optimusdrive.ru/</a:t>
            </a:r>
            <a:endParaRPr lang="ru-RU" sz="16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2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6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3170" y="3997508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023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intranet.local\dfs\Data\Взаимодействие\ListDocumentation\Презентации\_Картинки для презентаций\Логотипы\logo_stoik_201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02" y="161648"/>
            <a:ext cx="1989863" cy="882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576364" y="602834"/>
            <a:ext cx="234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(499) 929-88-65</a:t>
            </a:r>
          </a:p>
          <a:p>
            <a:r>
              <a:rPr lang="en-US" sz="1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https://optimusdrive.ru/</a:t>
            </a:r>
            <a:endParaRPr lang="ru-RU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Вера\Логотипы\Оптимус_optimus_drive_202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5447"/>
            <a:ext cx="2016224" cy="6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8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3170" y="3997508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bg-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023"/>
            <a:ext cx="9144000" cy="1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\\intranet.local\dfs\Data\Взаимодействие\ListDocumentation\Презентации\_Картинки для презентаций\Логотипы\logo_stoik_20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4515966"/>
            <a:ext cx="1080118" cy="473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403648" y="467432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1000" baseline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(495) 661-24-61</a:t>
            </a:r>
          </a:p>
          <a:p>
            <a:r>
              <a:rPr lang="en-US" sz="1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www.Haiwell-russia.com</a:t>
            </a:r>
            <a:endParaRPr lang="ru-RU" sz="1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6" descr="bg-1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0538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\\intranet.local\dfs\Data\Взаимодействие\ListDocumentation\Презентации\_Картинки для презентаций\Логотипы\logo_stoik_20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4515966"/>
            <a:ext cx="1080118" cy="473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403648" y="4674325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(499) 929-88-65</a:t>
            </a:r>
          </a:p>
          <a:p>
            <a:r>
              <a:rPr lang="en-US" sz="1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https://optimusdrive.ru</a:t>
            </a:r>
            <a:endParaRPr lang="ru-RU" sz="1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6" descr="bg-1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0538"/>
            <a:ext cx="91440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Вера\Логотипы\Оптимус_optimus_drive_202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80480"/>
            <a:ext cx="1008112" cy="3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8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8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C33B-DEBF-42AB-8044-F560D558AF50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830D-2C96-4D95-B0ED-245061B17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timusdrive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7357" y="4185567"/>
            <a:ext cx="8569325" cy="9064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zh-TW" sz="3600" b="1" dirty="0" smtClean="0">
                <a:solidFill>
                  <a:srgbClr val="0070C0"/>
                </a:solidFill>
                <a:latin typeface="Arial Black" pitchFamily="34" charset="0"/>
              </a:rPr>
              <a:t>Температурные контроллеры</a:t>
            </a:r>
            <a:endParaRPr lang="en-US" altLang="zh-TW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87664"/>
            <a:ext cx="2520280" cy="23962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48" y="1154978"/>
            <a:ext cx="1346448" cy="32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7" y="2367827"/>
            <a:ext cx="2523595" cy="13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39650"/>
            <a:ext cx="1656184" cy="28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900" descr="F:\S说明书整理\产品说明书整理\AI-8x6 8x8系列英文说明书\links\D接线图-英文-01.pngD接线图-英文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83" y="3003798"/>
            <a:ext cx="2462213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AI-828 </a:t>
            </a: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т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ипоразмер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D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 (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72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х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72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6" y="1131590"/>
            <a:ext cx="2221351" cy="20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1275146"/>
            <a:ext cx="4536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Входные сигналы:</a:t>
            </a:r>
          </a:p>
          <a:p>
            <a:r>
              <a:rPr lang="ru-RU" sz="1200" b="1" dirty="0" smtClean="0"/>
              <a:t>Термопары</a:t>
            </a:r>
            <a:r>
              <a:rPr lang="en-US" sz="1200" b="1" dirty="0" smtClean="0"/>
              <a:t>: </a:t>
            </a:r>
            <a:r>
              <a:rPr lang="en-US" sz="1200" b="1" dirty="0"/>
              <a:t>K, S, R, E, J, T, B, N, WRe3-WRe25, </a:t>
            </a:r>
            <a:r>
              <a:rPr lang="en-US" sz="1200" b="1" dirty="0" smtClean="0"/>
              <a:t>WRe5-WRe26</a:t>
            </a:r>
            <a:endParaRPr lang="ru-RU" sz="1200" b="1" dirty="0"/>
          </a:p>
          <a:p>
            <a:r>
              <a:rPr lang="ru-RU" sz="1200" b="1" dirty="0" smtClean="0"/>
              <a:t>Терморезисторы</a:t>
            </a:r>
            <a:r>
              <a:rPr lang="en-US" sz="1200" b="1" dirty="0" smtClean="0"/>
              <a:t>: </a:t>
            </a:r>
            <a:r>
              <a:rPr lang="en-US" sz="1200" b="1" dirty="0"/>
              <a:t>Cu50, Pt100, </a:t>
            </a:r>
            <a:r>
              <a:rPr lang="en-US" sz="1200" b="1" dirty="0" smtClean="0"/>
              <a:t>Ni120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80Ω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400Ω</a:t>
            </a:r>
            <a:endParaRPr lang="ru-RU" sz="1200" b="1" dirty="0"/>
          </a:p>
          <a:p>
            <a:r>
              <a:rPr lang="ru-RU" sz="1200" b="1" dirty="0" smtClean="0"/>
              <a:t>Линейное напряжение</a:t>
            </a:r>
            <a:r>
              <a:rPr lang="en-US" sz="1200" b="1" dirty="0"/>
              <a:t>: 0-5V, 1-5V, 0-1V, 0-100mV, 0-20mV</a:t>
            </a:r>
            <a:r>
              <a:rPr lang="en-US" sz="1200" b="1" dirty="0" smtClean="0"/>
              <a:t>,</a:t>
            </a:r>
            <a:r>
              <a:rPr lang="ru-RU" sz="1200" b="1" dirty="0" smtClean="0"/>
              <a:t> </a:t>
            </a:r>
            <a:r>
              <a:rPr lang="en-US" sz="1200" b="1" dirty="0" smtClean="0"/>
              <a:t>-</a:t>
            </a:r>
            <a:r>
              <a:rPr lang="en-US" sz="1200" b="1" dirty="0"/>
              <a:t>5 +5V, -20mV +20mV, -100 +</a:t>
            </a:r>
            <a:r>
              <a:rPr lang="en-US" sz="1200" b="1" dirty="0" smtClean="0"/>
              <a:t>100mV</a:t>
            </a:r>
            <a:endParaRPr lang="ru-RU" sz="12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762258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Оптимальный размер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74" y="3363838"/>
            <a:ext cx="30322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/>
              <a:t>Для измерения потенциальных сигналов до 100 мВ необходимо подключаться к клеммам 12 и 13. </a:t>
            </a:r>
          </a:p>
          <a:p>
            <a:r>
              <a:rPr lang="ru-RU" dirty="0" smtClean="0"/>
              <a:t>Потенциальные сигналы 0-5 В заводятся на клеммы 11 и 12.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5582" y="2442250"/>
            <a:ext cx="349091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В данном типоразмере нет слотов </a:t>
            </a:r>
            <a:r>
              <a:rPr lang="en-US" dirty="0" smtClean="0">
                <a:solidFill>
                  <a:srgbClr val="C00000"/>
                </a:solidFill>
              </a:rPr>
              <a:t>MIO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en-US" dirty="0" smtClean="0">
                <a:solidFill>
                  <a:srgbClr val="C00000"/>
                </a:solidFill>
              </a:rPr>
              <a:t>ALM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Для измерения сигнала 4-20 мА необходимо подключить внешний резистор 250 Ом параллельно к клеммам 11 и 12. Тип входа установить 1-5 </a:t>
            </a:r>
            <a:r>
              <a:rPr lang="en-US" dirty="0"/>
              <a:t>VDC (</a:t>
            </a:r>
            <a:r>
              <a:rPr lang="en-US" dirty="0" err="1" smtClean="0"/>
              <a:t>inp</a:t>
            </a:r>
            <a:r>
              <a:rPr lang="en-US" dirty="0" smtClean="0"/>
              <a:t>=33).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Выход </a:t>
            </a:r>
            <a:r>
              <a:rPr lang="en-US" dirty="0" smtClean="0"/>
              <a:t>AUX </a:t>
            </a:r>
            <a:r>
              <a:rPr lang="ru-RU" dirty="0" smtClean="0"/>
              <a:t>можно использовать и как рабочий и как аварийный.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AI-828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т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ипоразмер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D61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 (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48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х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48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4098" name="图片 1916" descr="F:\S说明书整理\产品说明书整理\AI-8x6 8x8系列英文说明书\links\D9接线图-英文-01.pngD9接线图-英文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60930"/>
            <a:ext cx="25257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762258"/>
            <a:ext cx="225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Компактный размер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275146"/>
            <a:ext cx="4536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Входные сигналы:</a:t>
            </a:r>
          </a:p>
          <a:p>
            <a:r>
              <a:rPr lang="ru-RU" sz="1200" b="1" dirty="0" smtClean="0"/>
              <a:t>Термопары</a:t>
            </a:r>
            <a:r>
              <a:rPr lang="en-US" sz="1200" b="1" dirty="0" smtClean="0"/>
              <a:t>: </a:t>
            </a:r>
            <a:r>
              <a:rPr lang="en-US" sz="1200" b="1" dirty="0"/>
              <a:t>K, S, R, E, J, T, B, N, WRe3-WRe25, </a:t>
            </a:r>
            <a:r>
              <a:rPr lang="en-US" sz="1200" b="1" dirty="0" smtClean="0"/>
              <a:t>WRe5-WRe26</a:t>
            </a:r>
            <a:endParaRPr lang="ru-RU" sz="1200" b="1" dirty="0"/>
          </a:p>
          <a:p>
            <a:r>
              <a:rPr lang="ru-RU" sz="1200" b="1" dirty="0" smtClean="0"/>
              <a:t>Терморезисторы</a:t>
            </a:r>
            <a:r>
              <a:rPr lang="en-US" sz="1200" b="1" dirty="0" smtClean="0"/>
              <a:t>: </a:t>
            </a:r>
            <a:r>
              <a:rPr lang="en-US" sz="1200" b="1" dirty="0"/>
              <a:t>Cu50, Pt100, </a:t>
            </a:r>
            <a:r>
              <a:rPr lang="en-US" sz="1200" b="1" dirty="0" smtClean="0"/>
              <a:t>Ni120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80Ω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400Ω</a:t>
            </a:r>
            <a:endParaRPr lang="ru-RU" sz="1200" b="1" dirty="0"/>
          </a:p>
          <a:p>
            <a:r>
              <a:rPr lang="ru-RU" sz="1200" b="1" dirty="0" smtClean="0"/>
              <a:t>Линейное напряжение</a:t>
            </a:r>
            <a:r>
              <a:rPr lang="en-US" sz="1200" b="1" dirty="0"/>
              <a:t>: </a:t>
            </a:r>
            <a:r>
              <a:rPr lang="en-US" sz="1200" b="1" dirty="0" smtClean="0"/>
              <a:t>0-100mV</a:t>
            </a:r>
            <a:r>
              <a:rPr lang="en-US" sz="1200" b="1" dirty="0"/>
              <a:t>, 0-20mV</a:t>
            </a:r>
            <a:r>
              <a:rPr lang="en-US" sz="1200" b="1" dirty="0" smtClean="0"/>
              <a:t>, </a:t>
            </a:r>
            <a:r>
              <a:rPr lang="en-US" sz="1200" b="1" dirty="0"/>
              <a:t>-20mV +20mV, -100 +</a:t>
            </a:r>
            <a:r>
              <a:rPr lang="en-US" sz="1200" b="1" dirty="0" smtClean="0"/>
              <a:t>100mV</a:t>
            </a:r>
            <a:endParaRPr lang="ru-RU" sz="1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974" y="3003798"/>
            <a:ext cx="303229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/>
              <a:t>Для измерения потенциальных сигналов до 100 мВ необходимо подключаться к клеммам 1</a:t>
            </a:r>
            <a:r>
              <a:rPr lang="en-US" dirty="0" smtClean="0"/>
              <a:t>0</a:t>
            </a:r>
            <a:r>
              <a:rPr lang="ru-RU" dirty="0" smtClean="0"/>
              <a:t> и 1</a:t>
            </a:r>
            <a:r>
              <a:rPr lang="en-US" dirty="0" smtClean="0"/>
              <a:t>1</a:t>
            </a:r>
            <a:r>
              <a:rPr lang="ru-RU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582" y="2283718"/>
            <a:ext cx="349091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В данном типоразмере нет слотов </a:t>
            </a:r>
            <a:r>
              <a:rPr lang="en-US" dirty="0" smtClean="0">
                <a:solidFill>
                  <a:srgbClr val="C00000"/>
                </a:solidFill>
              </a:rPr>
              <a:t>MIO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en-US" dirty="0" smtClean="0">
                <a:solidFill>
                  <a:srgbClr val="C00000"/>
                </a:solidFill>
              </a:rPr>
              <a:t>ALM</a:t>
            </a:r>
            <a:r>
              <a:rPr lang="ru-RU" dirty="0" smtClean="0">
                <a:solidFill>
                  <a:srgbClr val="C00000"/>
                </a:solidFill>
              </a:rPr>
              <a:t>, а также входа для сигналов 0-5 В.</a:t>
            </a:r>
          </a:p>
          <a:p>
            <a:r>
              <a:rPr lang="ru-RU" dirty="0" smtClean="0"/>
              <a:t>Для измерения сигнала 4-20 мА необходимо подключить внешний прецизионный резистор </a:t>
            </a:r>
          </a:p>
          <a:p>
            <a:r>
              <a:rPr lang="ru-RU" dirty="0" smtClean="0"/>
              <a:t>5 Ом параллельно к клеммам 10 и 11. Тип входа установить </a:t>
            </a:r>
            <a:r>
              <a:rPr lang="en-US" dirty="0" smtClean="0"/>
              <a:t>20</a:t>
            </a:r>
            <a:r>
              <a:rPr lang="ru-RU" dirty="0" smtClean="0"/>
              <a:t>-</a:t>
            </a:r>
            <a:r>
              <a:rPr lang="en-US" dirty="0" smtClean="0"/>
              <a:t>100</a:t>
            </a:r>
            <a:r>
              <a:rPr lang="ru-RU" dirty="0" smtClean="0"/>
              <a:t> </a:t>
            </a:r>
            <a:r>
              <a:rPr lang="en-US" dirty="0" smtClean="0"/>
              <a:t>mV DC </a:t>
            </a:r>
            <a:r>
              <a:rPr lang="en-US" dirty="0"/>
              <a:t>(</a:t>
            </a:r>
            <a:r>
              <a:rPr lang="en-US" dirty="0" err="1" smtClean="0"/>
              <a:t>inp</a:t>
            </a:r>
            <a:r>
              <a:rPr lang="en-US" dirty="0" smtClean="0"/>
              <a:t>=3</a:t>
            </a:r>
            <a:r>
              <a:rPr lang="ru-RU" dirty="0" smtClean="0"/>
              <a:t>5</a:t>
            </a:r>
            <a:r>
              <a:rPr lang="en-US" dirty="0" smtClean="0"/>
              <a:t>).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Выход </a:t>
            </a:r>
            <a:r>
              <a:rPr lang="en-US" dirty="0" smtClean="0"/>
              <a:t>AUX </a:t>
            </a:r>
            <a:r>
              <a:rPr lang="ru-RU" dirty="0" smtClean="0"/>
              <a:t>можно использовать и как рабочий и как аварийный.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8" y="1270006"/>
            <a:ext cx="1691036" cy="15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AI-828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т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ипоразмер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D7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 (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22.5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х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100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5122" name="图片 1903" descr="F:\S说明书整理\产品说明书整理\AI-8x6 8x8系列英文说明书\links\新D7接线图-2022.8.25无框-英文-01.png新D7接线图-2022.8.25无框-英文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7774"/>
            <a:ext cx="2133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82" y="843558"/>
            <a:ext cx="1014346" cy="2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762258"/>
            <a:ext cx="245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Монтаж на ДИН рейку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275146"/>
            <a:ext cx="4536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Входные сигналы:</a:t>
            </a:r>
          </a:p>
          <a:p>
            <a:r>
              <a:rPr lang="ru-RU" sz="1200" b="1" dirty="0" smtClean="0"/>
              <a:t>Термопары</a:t>
            </a:r>
            <a:r>
              <a:rPr lang="en-US" sz="1200" b="1" dirty="0" smtClean="0"/>
              <a:t>: </a:t>
            </a:r>
            <a:r>
              <a:rPr lang="en-US" sz="1200" b="1" dirty="0"/>
              <a:t>K, S, R, E, J, T, B, N, WRe3-WRe25, </a:t>
            </a:r>
            <a:r>
              <a:rPr lang="en-US" sz="1200" b="1" dirty="0" smtClean="0"/>
              <a:t>WRe5-WRe26</a:t>
            </a:r>
            <a:endParaRPr lang="ru-RU" sz="1200" b="1" dirty="0"/>
          </a:p>
          <a:p>
            <a:r>
              <a:rPr lang="ru-RU" sz="1200" b="1" dirty="0" smtClean="0"/>
              <a:t>Терморезисторы</a:t>
            </a:r>
            <a:r>
              <a:rPr lang="en-US" sz="1200" b="1" dirty="0" smtClean="0"/>
              <a:t>: </a:t>
            </a:r>
            <a:r>
              <a:rPr lang="en-US" sz="1200" b="1" dirty="0"/>
              <a:t>Cu50, Pt100, </a:t>
            </a:r>
            <a:r>
              <a:rPr lang="en-US" sz="1200" b="1" dirty="0" smtClean="0"/>
              <a:t>Ni120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80Ω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400Ω</a:t>
            </a:r>
            <a:endParaRPr lang="ru-RU" sz="1200" b="1" dirty="0"/>
          </a:p>
          <a:p>
            <a:r>
              <a:rPr lang="ru-RU" sz="1200" b="1" dirty="0" smtClean="0"/>
              <a:t>Линейное напряжение</a:t>
            </a:r>
            <a:r>
              <a:rPr lang="en-US" sz="1200" b="1" dirty="0"/>
              <a:t>: 0-5V, 1-5V, 0-1V, 0-100mV, 0-20mV</a:t>
            </a:r>
            <a:r>
              <a:rPr lang="en-US" sz="1200" b="1" dirty="0" smtClean="0"/>
              <a:t>,</a:t>
            </a:r>
            <a:r>
              <a:rPr lang="ru-RU" sz="1200" b="1" dirty="0" smtClean="0"/>
              <a:t> </a:t>
            </a:r>
            <a:r>
              <a:rPr lang="en-US" sz="1200" b="1" dirty="0" smtClean="0"/>
              <a:t>-</a:t>
            </a:r>
            <a:r>
              <a:rPr lang="en-US" sz="1200" b="1" dirty="0"/>
              <a:t>5 +5V, -20mV +20mV, -100 +</a:t>
            </a:r>
            <a:r>
              <a:rPr lang="en-US" sz="1200" b="1" dirty="0" smtClean="0"/>
              <a:t>100mV</a:t>
            </a:r>
            <a:endParaRPr lang="ru-RU" sz="1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974" y="3428295"/>
            <a:ext cx="30322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/>
              <a:t>Для измерения потенциальных сигналов до 100 мВ необходимо подключаться к клеммам 1</a:t>
            </a:r>
            <a:r>
              <a:rPr lang="en-US" dirty="0" smtClean="0"/>
              <a:t>4</a:t>
            </a:r>
            <a:r>
              <a:rPr lang="ru-RU" dirty="0" smtClean="0"/>
              <a:t> и 1</a:t>
            </a:r>
            <a:r>
              <a:rPr lang="en-US" dirty="0" smtClean="0"/>
              <a:t>5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Потенциальные сигналы 0-5 В заводятся на клеммы 1</a:t>
            </a:r>
            <a:r>
              <a:rPr lang="en-US" dirty="0" smtClean="0"/>
              <a:t>5</a:t>
            </a:r>
            <a:r>
              <a:rPr lang="ru-RU" dirty="0" smtClean="0"/>
              <a:t> и 1</a:t>
            </a:r>
            <a:r>
              <a:rPr lang="en-US" dirty="0" smtClean="0"/>
              <a:t>6</a:t>
            </a:r>
            <a:r>
              <a:rPr lang="ru-RU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5582" y="2442250"/>
            <a:ext cx="349091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В данном типоразмере нет слотов </a:t>
            </a:r>
            <a:r>
              <a:rPr lang="en-US" dirty="0" smtClean="0">
                <a:solidFill>
                  <a:srgbClr val="C00000"/>
                </a:solidFill>
              </a:rPr>
              <a:t>MIO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en-US" dirty="0" smtClean="0">
                <a:solidFill>
                  <a:srgbClr val="C00000"/>
                </a:solidFill>
              </a:rPr>
              <a:t>ALM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Для измерения сигнала 4-20 мА необходимо подключить внешний резистор 250 Ом параллельно к клеммам 11 и 12. Тип входа установить 1-5 </a:t>
            </a:r>
            <a:r>
              <a:rPr lang="en-US" dirty="0"/>
              <a:t>VDC (</a:t>
            </a:r>
            <a:r>
              <a:rPr lang="en-US" dirty="0" err="1" smtClean="0"/>
              <a:t>inp</a:t>
            </a:r>
            <a:r>
              <a:rPr lang="en-US" dirty="0" smtClean="0"/>
              <a:t>=33).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Выход </a:t>
            </a:r>
            <a:r>
              <a:rPr lang="en-US" dirty="0" smtClean="0"/>
              <a:t>AUX </a:t>
            </a:r>
            <a:r>
              <a:rPr lang="ru-RU" dirty="0" smtClean="0"/>
              <a:t>можно использовать и как рабочий и как аварийный.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3638"/>
            <a:ext cx="91440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Серия </a:t>
            </a:r>
            <a:r>
              <a:rPr lang="en-US" sz="11500" b="1" dirty="0" smtClean="0"/>
              <a:t>AI-208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693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AI-208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76225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>
                <a:solidFill>
                  <a:srgbClr val="FF0000"/>
                </a:solidFill>
              </a:rPr>
              <a:t>Максимальная простота </a:t>
            </a:r>
            <a:r>
              <a:rPr lang="ru-RU" altLang="zh-TW" b="1" dirty="0" smtClean="0">
                <a:solidFill>
                  <a:srgbClr val="FF0000"/>
                </a:solidFill>
              </a:rPr>
              <a:t>за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ru-RU" altLang="zh-TW" b="1" dirty="0" smtClean="0">
                <a:solidFill>
                  <a:srgbClr val="FF0000"/>
                </a:solidFill>
              </a:rPr>
              <a:t>минимальные </a:t>
            </a:r>
            <a:r>
              <a:rPr lang="ru-RU" altLang="zh-TW" b="1" dirty="0">
                <a:solidFill>
                  <a:srgbClr val="FF0000"/>
                </a:solidFill>
              </a:rPr>
              <a:t>деньги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43808" y="1541690"/>
            <a:ext cx="6192688" cy="232370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Очень простая и понятная в использовании серия </a:t>
            </a:r>
            <a:r>
              <a:rPr lang="ru-RU" altLang="zh-TW" sz="1400" b="1" dirty="0" err="1" smtClean="0"/>
              <a:t>термоконтроллеров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Режимы работы: ПИД с </a:t>
            </a:r>
            <a:r>
              <a:rPr kumimoji="0" lang="ru-RU" altLang="zh-TW" sz="1400" b="1" dirty="0" err="1" smtClean="0"/>
              <a:t>автонастройкой</a:t>
            </a:r>
            <a:r>
              <a:rPr kumimoji="0" lang="ru-RU" altLang="zh-TW" sz="1400" b="1" dirty="0" smtClean="0"/>
              <a:t> и </a:t>
            </a:r>
            <a:r>
              <a:rPr kumimoji="0" lang="en-US" altLang="zh-TW" sz="1400" b="1" dirty="0" smtClean="0"/>
              <a:t>ON-OFF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входных сигналов: </a:t>
            </a:r>
            <a:r>
              <a:rPr lang="en-US" altLang="zh-TW" sz="1400" b="1" dirty="0"/>
              <a:t>K, S</a:t>
            </a:r>
            <a:r>
              <a:rPr lang="en-US" altLang="zh-TW" sz="1400" b="1" dirty="0" smtClean="0"/>
              <a:t>,</a:t>
            </a:r>
            <a:r>
              <a:rPr lang="ru-RU" altLang="zh-TW" sz="1400" b="1" dirty="0" smtClean="0"/>
              <a:t> </a:t>
            </a:r>
            <a:r>
              <a:rPr lang="en-US" altLang="zh-TW" sz="1400" b="1" dirty="0" smtClean="0"/>
              <a:t>R,</a:t>
            </a:r>
            <a:r>
              <a:rPr lang="ru-RU" altLang="zh-TW" sz="1400" b="1" dirty="0" smtClean="0"/>
              <a:t> </a:t>
            </a:r>
            <a:r>
              <a:rPr lang="en-US" altLang="zh-TW" sz="1400" b="1" dirty="0" smtClean="0"/>
              <a:t>E</a:t>
            </a:r>
            <a:r>
              <a:rPr lang="en-US" altLang="zh-TW" sz="1400" b="1" dirty="0"/>
              <a:t>, J, N</a:t>
            </a:r>
            <a:r>
              <a:rPr lang="en-US" altLang="zh-TW" sz="1400" b="1" dirty="0" smtClean="0"/>
              <a:t>,</a:t>
            </a:r>
            <a:r>
              <a:rPr lang="ru-RU" altLang="zh-TW" sz="1400" b="1" dirty="0" smtClean="0"/>
              <a:t> </a:t>
            </a:r>
            <a:r>
              <a:rPr lang="en-US" altLang="zh-TW" sz="1400" b="1" dirty="0" smtClean="0"/>
              <a:t>Pt100</a:t>
            </a:r>
            <a:endParaRPr kumimoji="0"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рабочего выхода: по напряжению</a:t>
            </a:r>
            <a:r>
              <a:rPr lang="ru-RU" altLang="zh-TW" sz="1400" b="1" dirty="0"/>
              <a:t> </a:t>
            </a:r>
            <a:r>
              <a:rPr lang="ru-RU" altLang="zh-TW" sz="1400" b="1" dirty="0" smtClean="0"/>
              <a:t>или реле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Аварийный </a:t>
            </a:r>
            <a:r>
              <a:rPr lang="ru-RU" altLang="zh-TW" sz="1400" b="1" dirty="0"/>
              <a:t>выход </a:t>
            </a:r>
            <a:r>
              <a:rPr lang="ru-RU" altLang="zh-TW" sz="1400" b="1" dirty="0" smtClean="0"/>
              <a:t> (</a:t>
            </a:r>
            <a:r>
              <a:rPr lang="ru-RU" altLang="zh-TW" sz="1400" b="1" dirty="0"/>
              <a:t>реле)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Яркий и чёткий дисплей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Диапазон рабочих температур -10 +60 С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Точность 0,3% </a:t>
            </a:r>
            <a:r>
              <a:rPr lang="en-US" altLang="zh-TW" sz="1400" b="1" dirty="0" smtClean="0"/>
              <a:t>FS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Типоразмеры 96х96, 48х96, 96х48, 72х72, 48х48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1275606"/>
            <a:ext cx="1936892" cy="18516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3313361"/>
            <a:ext cx="2103059" cy="11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7" y="3003798"/>
            <a:ext cx="1990725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16" y="3456781"/>
            <a:ext cx="199231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7854"/>
            <a:ext cx="19558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AI-208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Расшифровка названия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9954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AI</a:t>
            </a:r>
            <a:r>
              <a:rPr lang="ru-RU" b="1" u="sng" dirty="0" smtClean="0"/>
              <a:t>－20</a:t>
            </a:r>
            <a:r>
              <a:rPr lang="en-US" b="1" u="sng" dirty="0" smtClean="0"/>
              <a:t>8</a:t>
            </a:r>
            <a:r>
              <a:rPr lang="en-US" b="1" dirty="0" smtClean="0"/>
              <a:t>     </a:t>
            </a:r>
            <a:r>
              <a:rPr lang="en-US" b="1" u="sng" dirty="0" smtClean="0"/>
              <a:t> A</a:t>
            </a:r>
            <a:r>
              <a:rPr lang="ru-RU" b="1" u="sng" dirty="0" smtClean="0"/>
              <a:t>1</a:t>
            </a:r>
            <a:r>
              <a:rPr lang="en-US" b="1" dirty="0" smtClean="0"/>
              <a:t>   </a:t>
            </a:r>
            <a:r>
              <a:rPr lang="en-US" b="1" u="sng" dirty="0" smtClean="0"/>
              <a:t> L1 </a:t>
            </a:r>
            <a:r>
              <a:rPr lang="en-US" b="1" dirty="0" smtClean="0"/>
              <a:t>   </a:t>
            </a:r>
            <a:r>
              <a:rPr lang="en-US" b="1" u="sng" dirty="0" smtClean="0"/>
              <a:t> L0 </a:t>
            </a:r>
            <a:r>
              <a:rPr lang="ru-RU" b="1" dirty="0" smtClean="0"/>
              <a:t>－</a:t>
            </a:r>
            <a:r>
              <a:rPr lang="en-US" b="1" u="sng" dirty="0" smtClean="0"/>
              <a:t> </a:t>
            </a:r>
            <a:r>
              <a:rPr lang="en-US" b="1" u="sng" dirty="0"/>
              <a:t>24VDC </a:t>
            </a:r>
            <a:r>
              <a:rPr lang="ru-RU" b="1" dirty="0" smtClean="0"/>
              <a:t>－</a:t>
            </a:r>
            <a:r>
              <a:rPr lang="en-US" b="1" u="sng" dirty="0" smtClean="0"/>
              <a:t> RU </a:t>
            </a:r>
            <a:endParaRPr lang="ru-RU" dirty="0"/>
          </a:p>
          <a:p>
            <a:r>
              <a:rPr lang="en-US" b="1" dirty="0"/>
              <a:t> </a:t>
            </a:r>
            <a:r>
              <a:rPr lang="ru-RU" b="1" dirty="0" smtClean="0"/>
              <a:t>    ①</a:t>
            </a:r>
            <a:r>
              <a:rPr lang="en-US" b="1" dirty="0" smtClean="0"/>
              <a:t>       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②</a:t>
            </a:r>
            <a:r>
              <a:rPr lang="en-US" b="1" dirty="0" smtClean="0"/>
              <a:t>   </a:t>
            </a:r>
            <a:r>
              <a:rPr lang="ru-RU" b="1" dirty="0"/>
              <a:t>③</a:t>
            </a:r>
            <a:r>
              <a:rPr lang="en-US" b="1" dirty="0"/>
              <a:t>   </a:t>
            </a:r>
            <a:r>
              <a:rPr lang="ru-RU" b="1" dirty="0"/>
              <a:t>④</a:t>
            </a:r>
            <a:r>
              <a:rPr lang="en-US" b="1" dirty="0"/>
              <a:t>    </a:t>
            </a:r>
            <a:r>
              <a:rPr lang="ru-RU" b="1" dirty="0" smtClean="0"/>
              <a:t>     ⑤</a:t>
            </a:r>
            <a:r>
              <a:rPr lang="en-US" b="1" dirty="0" smtClean="0"/>
              <a:t>    </a:t>
            </a:r>
            <a:r>
              <a:rPr lang="ru-RU" b="1" dirty="0" smtClean="0"/>
              <a:t>     ⑥</a:t>
            </a:r>
            <a:r>
              <a:rPr lang="en-US" b="1" dirty="0" smtClean="0"/>
              <a:t>    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7624" y="1419622"/>
            <a:ext cx="6768752" cy="15542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Базовая модель </a:t>
            </a:r>
            <a:r>
              <a:rPr lang="en-US" altLang="zh-TW" sz="1400" b="1" dirty="0" smtClean="0"/>
              <a:t>AI-2</a:t>
            </a:r>
            <a:r>
              <a:rPr lang="ru-RU" altLang="zh-TW" sz="1400" b="1" dirty="0" smtClean="0"/>
              <a:t>0</a:t>
            </a:r>
            <a:r>
              <a:rPr lang="en-US" altLang="zh-TW" sz="1400" b="1" dirty="0" smtClean="0"/>
              <a:t>8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Типоразмер (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А1 – 96х96,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48х96,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F1 – 96x48, D – 72x72, D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1 – 48x48</a:t>
            </a:r>
            <a:r>
              <a:rPr lang="ru-RU" altLang="zh-TW" sz="1400" b="1" dirty="0" smtClean="0"/>
              <a:t>)</a:t>
            </a:r>
            <a:endParaRPr kumimoji="0"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 </a:t>
            </a:r>
            <a:r>
              <a:rPr lang="en-US" altLang="zh-TW" sz="1400" b="1" dirty="0" smtClean="0"/>
              <a:t>OUTP</a:t>
            </a:r>
            <a:r>
              <a:rPr lang="ru-RU" altLang="zh-TW" sz="1400" b="1" dirty="0" smtClean="0"/>
              <a:t> для основного рабочего выхода (</a:t>
            </a:r>
            <a:r>
              <a:rPr lang="en-US" altLang="zh-TW" sz="1400" b="1" dirty="0" smtClean="0"/>
              <a:t>L1 – </a:t>
            </a:r>
            <a:r>
              <a:rPr lang="ru-RU" altLang="zh-TW" sz="1400" b="1" dirty="0" smtClean="0"/>
              <a:t>реле </a:t>
            </a:r>
            <a:r>
              <a:rPr lang="en-US" altLang="zh-TW" sz="1400" b="1" dirty="0" smtClean="0"/>
              <a:t>250VAC/2A</a:t>
            </a:r>
            <a:r>
              <a:rPr lang="ru-RU" altLang="zh-TW" sz="1400" b="1" dirty="0" smtClean="0"/>
              <a:t>, </a:t>
            </a:r>
            <a:r>
              <a:rPr lang="en-US" altLang="zh-TW" sz="1400" b="1" dirty="0" smtClean="0"/>
              <a:t>G – SSR 12VDC)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</a:t>
            </a:r>
            <a:r>
              <a:rPr lang="en-US" altLang="zh-TW" sz="1400" b="1" dirty="0" smtClean="0"/>
              <a:t> AUX </a:t>
            </a:r>
            <a:r>
              <a:rPr lang="ru-RU" altLang="zh-TW" sz="1400" b="1" dirty="0" smtClean="0"/>
              <a:t>для вспомогательного выхода (</a:t>
            </a:r>
            <a:r>
              <a:rPr lang="en-US" altLang="zh-TW" sz="1400" b="1" dirty="0"/>
              <a:t>L0 - </a:t>
            </a:r>
            <a:r>
              <a:rPr lang="ru-RU" altLang="zh-TW" sz="1400" b="1" dirty="0"/>
              <a:t>реле 250</a:t>
            </a:r>
            <a:r>
              <a:rPr lang="en-US" altLang="zh-TW" sz="1400" b="1" dirty="0" smtClean="0"/>
              <a:t>VAC/2A</a:t>
            </a:r>
            <a:r>
              <a:rPr lang="ru-RU" altLang="zh-TW" sz="1400" b="1" dirty="0" smtClean="0"/>
              <a:t>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Питание 24 </a:t>
            </a:r>
            <a:r>
              <a:rPr lang="en-US" altLang="zh-TW" sz="1400" b="1" dirty="0" smtClean="0"/>
              <a:t>VDC (</a:t>
            </a:r>
            <a:r>
              <a:rPr lang="ru-RU" altLang="zh-TW" sz="1400" b="1" dirty="0" smtClean="0"/>
              <a:t>если не заполнено, то 220 </a:t>
            </a:r>
            <a:r>
              <a:rPr lang="en-US" altLang="zh-TW" sz="1400" b="1" dirty="0" smtClean="0"/>
              <a:t>VAC)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Версия для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1500" y="307336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099170"/>
            <a:ext cx="627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D21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26399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A1, E1, F1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3638"/>
            <a:ext cx="91440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Серия </a:t>
            </a:r>
            <a:r>
              <a:rPr lang="en-US" sz="11500" b="1" dirty="0" smtClean="0"/>
              <a:t>AI-226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42842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AI-226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83426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>
                <a:solidFill>
                  <a:srgbClr val="FF0000"/>
                </a:solidFill>
              </a:rPr>
              <a:t>Самая необходимая функциональность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43808" y="1541690"/>
            <a:ext cx="6192688" cy="283666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Простая и понятная в использовании серия </a:t>
            </a:r>
            <a:r>
              <a:rPr lang="ru-RU" altLang="zh-TW" sz="1400" b="1" dirty="0" err="1" smtClean="0"/>
              <a:t>термоконтроллеров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Режимы работы: ПИД с </a:t>
            </a:r>
            <a:r>
              <a:rPr kumimoji="0" lang="ru-RU" altLang="zh-TW" sz="1400" b="1" dirty="0" err="1" smtClean="0"/>
              <a:t>автонастройкой</a:t>
            </a:r>
            <a:r>
              <a:rPr kumimoji="0" lang="ru-RU" altLang="zh-TW" sz="1400" b="1" dirty="0" smtClean="0"/>
              <a:t> и </a:t>
            </a:r>
            <a:r>
              <a:rPr kumimoji="0" lang="en-US" altLang="zh-TW" sz="1400" b="1" dirty="0" smtClean="0"/>
              <a:t>ON-OFF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входных сигналов: </a:t>
            </a:r>
            <a:r>
              <a:rPr lang="en-US" altLang="zh-TW" sz="1400" b="1" dirty="0" smtClean="0"/>
              <a:t>K, 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S,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R,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E,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J,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T,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B,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N,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WRe3-WRe25,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WRe5-WRe26,</a:t>
            </a:r>
          </a:p>
          <a:p>
            <a:pPr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</a:pPr>
            <a:r>
              <a:rPr kumimoji="0" lang="en-US" altLang="zh-TW" sz="1400" b="1" dirty="0"/>
              <a:t> </a:t>
            </a:r>
            <a:r>
              <a:rPr lang="en-US" altLang="zh-TW" sz="1400" b="1" dirty="0"/>
              <a:t>       </a:t>
            </a:r>
            <a:r>
              <a:rPr lang="en-US" altLang="zh-TW" sz="1400" b="1" dirty="0" smtClean="0"/>
              <a:t>Cu50,</a:t>
            </a:r>
            <a:r>
              <a:rPr lang="zh-TW" altLang="en-US" sz="1400" b="1" dirty="0" smtClean="0"/>
              <a:t> </a:t>
            </a:r>
            <a:r>
              <a:rPr lang="en-US" altLang="zh-TW" sz="1400" b="1" dirty="0"/>
              <a:t>Pt100, </a:t>
            </a:r>
            <a:r>
              <a:rPr lang="en-US" altLang="zh-TW" sz="1400" b="1" dirty="0" smtClean="0"/>
              <a:t>0-100mV,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20-100mV,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0-20 mV,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0-60mV</a:t>
            </a:r>
            <a:endParaRPr kumimoji="0"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рабочего выхода: по напряжению, реле, тиристор, токовый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Аварийный </a:t>
            </a:r>
            <a:r>
              <a:rPr lang="ru-RU" altLang="zh-TW" sz="1400" b="1" dirty="0"/>
              <a:t>выход </a:t>
            </a:r>
            <a:r>
              <a:rPr lang="ru-RU" altLang="zh-TW" sz="1400" b="1" dirty="0" smtClean="0"/>
              <a:t> (</a:t>
            </a:r>
            <a:r>
              <a:rPr lang="ru-RU" altLang="zh-TW" sz="1400" b="1" dirty="0"/>
              <a:t>реле)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Яркий и чёткий дисплей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Диапазон рабочих температур -10 +60 С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/>
              <a:t>Встроенный </a:t>
            </a:r>
            <a:r>
              <a:rPr lang="en-US" altLang="zh-TW" sz="1400" b="1" dirty="0" smtClean="0"/>
              <a:t>RS485/Modbus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Точность 0,3% </a:t>
            </a:r>
            <a:r>
              <a:rPr lang="en-US" altLang="zh-TW" sz="1400" b="1" dirty="0" smtClean="0"/>
              <a:t>FS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Типоразмеры 96х96, 48х96, 96х48, 72х72, 48х48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2174714" cy="20676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1830"/>
            <a:ext cx="2450232" cy="13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AI-2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26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Расшифровка названия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80432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AI</a:t>
            </a:r>
            <a:r>
              <a:rPr lang="ru-RU" b="1" u="sng" dirty="0" smtClean="0"/>
              <a:t>－226</a:t>
            </a:r>
            <a:r>
              <a:rPr lang="en-US" b="1" dirty="0" smtClean="0"/>
              <a:t>     </a:t>
            </a:r>
            <a:r>
              <a:rPr lang="en-US" b="1" u="sng" dirty="0" smtClean="0"/>
              <a:t> A1 </a:t>
            </a:r>
            <a:r>
              <a:rPr lang="en-US" b="1" dirty="0" smtClean="0"/>
              <a:t>  </a:t>
            </a:r>
            <a:r>
              <a:rPr lang="en-US" b="1" u="sng" dirty="0" smtClean="0"/>
              <a:t> L1 </a:t>
            </a:r>
            <a:r>
              <a:rPr lang="en-US" b="1" dirty="0" smtClean="0"/>
              <a:t>   </a:t>
            </a:r>
            <a:r>
              <a:rPr lang="en-US" b="1" u="sng" dirty="0" smtClean="0"/>
              <a:t> L0 </a:t>
            </a:r>
            <a:r>
              <a:rPr lang="en-US" b="1" dirty="0" smtClean="0"/>
              <a:t>    </a:t>
            </a:r>
            <a:r>
              <a:rPr lang="en-US" b="1" u="sng" dirty="0" smtClean="0"/>
              <a:t> S </a:t>
            </a:r>
            <a:r>
              <a:rPr lang="en-US" b="1" dirty="0" smtClean="0"/>
              <a:t> </a:t>
            </a:r>
            <a:r>
              <a:rPr lang="ru-RU" b="1" dirty="0" smtClean="0"/>
              <a:t>－</a:t>
            </a:r>
            <a:r>
              <a:rPr lang="en-US" b="1" dirty="0" smtClean="0"/>
              <a:t> </a:t>
            </a:r>
            <a:r>
              <a:rPr lang="en-US" b="1" u="sng" dirty="0" smtClean="0"/>
              <a:t> </a:t>
            </a:r>
            <a:r>
              <a:rPr lang="en-US" b="1" u="sng" dirty="0"/>
              <a:t>24VDC </a:t>
            </a:r>
            <a:r>
              <a:rPr lang="ru-RU" b="1" dirty="0" smtClean="0"/>
              <a:t>－</a:t>
            </a:r>
            <a:r>
              <a:rPr lang="en-US" b="1" dirty="0" smtClean="0"/>
              <a:t> </a:t>
            </a:r>
            <a:r>
              <a:rPr lang="en-US" b="1" u="sng" dirty="0" smtClean="0"/>
              <a:t> RU </a:t>
            </a:r>
            <a:endParaRPr lang="ru-RU" dirty="0"/>
          </a:p>
          <a:p>
            <a:r>
              <a:rPr lang="en-US" b="1" dirty="0"/>
              <a:t> </a:t>
            </a:r>
            <a:r>
              <a:rPr lang="ru-RU" b="1" dirty="0" smtClean="0"/>
              <a:t>    ①</a:t>
            </a:r>
            <a:r>
              <a:rPr lang="en-US" b="1" dirty="0" smtClean="0"/>
              <a:t>       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②</a:t>
            </a:r>
            <a:r>
              <a:rPr lang="en-US" b="1" dirty="0" smtClean="0"/>
              <a:t>   </a:t>
            </a:r>
            <a:r>
              <a:rPr lang="ru-RU" b="1" dirty="0"/>
              <a:t>③</a:t>
            </a:r>
            <a:r>
              <a:rPr lang="en-US" b="1" dirty="0"/>
              <a:t>   </a:t>
            </a:r>
            <a:r>
              <a:rPr lang="ru-RU" b="1" dirty="0"/>
              <a:t>④</a:t>
            </a:r>
            <a:r>
              <a:rPr lang="en-US" b="1" dirty="0"/>
              <a:t>    </a:t>
            </a:r>
            <a:r>
              <a:rPr lang="ru-RU" b="1" dirty="0"/>
              <a:t>⑤</a:t>
            </a:r>
            <a:r>
              <a:rPr lang="en-US" b="1" dirty="0"/>
              <a:t>   </a:t>
            </a:r>
            <a:r>
              <a:rPr lang="en-US" b="1" dirty="0" smtClean="0"/>
              <a:t>      </a:t>
            </a:r>
            <a:r>
              <a:rPr lang="ru-RU" b="1" dirty="0" smtClean="0"/>
              <a:t>⑥</a:t>
            </a:r>
            <a:r>
              <a:rPr lang="en-US" b="1" dirty="0" smtClean="0"/>
              <a:t>          </a:t>
            </a:r>
            <a:r>
              <a:rPr lang="ru-RU" b="1" dirty="0" smtClean="0"/>
              <a:t>⑦</a:t>
            </a:r>
            <a:r>
              <a:rPr lang="en-US" b="1" dirty="0" smtClean="0"/>
              <a:t>                           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1563638"/>
            <a:ext cx="6618398" cy="15286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Базовая модель </a:t>
            </a:r>
            <a:r>
              <a:rPr lang="en-US" altLang="zh-TW" sz="1400" b="1" dirty="0" smtClean="0"/>
              <a:t>AI-</a:t>
            </a:r>
            <a:r>
              <a:rPr lang="ru-RU" altLang="zh-TW" sz="1400" b="1" dirty="0" smtClean="0"/>
              <a:t>226</a:t>
            </a:r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Типоразмер (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А1 – 96х96,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48х96, 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</a:rPr>
              <a:t>F1 – 96x48, D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– 72x72, D61 – 48x48</a:t>
            </a:r>
            <a:r>
              <a:rPr lang="ru-RU" altLang="zh-TW" sz="1400" b="1" dirty="0" smtClean="0"/>
              <a:t>)</a:t>
            </a:r>
            <a:endParaRPr kumimoji="0" lang="ru-RU" altLang="zh-TW" sz="1400" b="1" dirty="0" smtClean="0"/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 </a:t>
            </a:r>
            <a:r>
              <a:rPr lang="en-US" altLang="zh-TW" sz="1400" b="1" dirty="0" smtClean="0"/>
              <a:t>OUTP</a:t>
            </a:r>
            <a:r>
              <a:rPr lang="ru-RU" altLang="zh-TW" sz="1400" b="1" dirty="0" smtClean="0"/>
              <a:t> для основного рабочего выхода</a:t>
            </a:r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</a:t>
            </a:r>
            <a:r>
              <a:rPr lang="en-US" altLang="zh-TW" sz="1400" b="1" dirty="0" smtClean="0"/>
              <a:t> AUX </a:t>
            </a:r>
            <a:r>
              <a:rPr lang="ru-RU" altLang="zh-TW" sz="1400" b="1" dirty="0" smtClean="0"/>
              <a:t>для вспомогательного выхода (</a:t>
            </a:r>
            <a:r>
              <a:rPr lang="en-US" altLang="zh-TW" sz="1400" b="1" dirty="0"/>
              <a:t>L0 - </a:t>
            </a:r>
            <a:r>
              <a:rPr lang="ru-RU" altLang="zh-TW" sz="1400" b="1" dirty="0"/>
              <a:t>реле 250</a:t>
            </a:r>
            <a:r>
              <a:rPr lang="en-US" altLang="zh-TW" sz="1400" b="1" dirty="0" smtClean="0"/>
              <a:t>VAC/2A</a:t>
            </a:r>
            <a:r>
              <a:rPr lang="ru-RU" altLang="zh-TW" sz="1400" b="1" dirty="0" smtClean="0"/>
              <a:t>)</a:t>
            </a:r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Интерфейс </a:t>
            </a:r>
            <a:r>
              <a:rPr lang="en-US" altLang="zh-TW" sz="1400" b="1" dirty="0" smtClean="0"/>
              <a:t>RS485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Питание 24 </a:t>
            </a:r>
            <a:r>
              <a:rPr lang="en-US" altLang="zh-TW" sz="1400" b="1" dirty="0" smtClean="0"/>
              <a:t>VDC (</a:t>
            </a:r>
            <a:r>
              <a:rPr lang="ru-RU" altLang="zh-TW" sz="1400" b="1" dirty="0" smtClean="0"/>
              <a:t>если не заполнено, то 220 </a:t>
            </a:r>
            <a:r>
              <a:rPr lang="en-US" altLang="zh-TW" sz="1400" b="1" dirty="0" smtClean="0"/>
              <a:t>VAC)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6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Версия для России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997"/>
              </p:ext>
            </p:extLst>
          </p:nvPr>
        </p:nvGraphicFramePr>
        <p:xfrm>
          <a:off x="500378" y="3191718"/>
          <a:ext cx="8136905" cy="1324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60"/>
                <a:gridCol w="1021798"/>
                <a:gridCol w="5665847"/>
              </a:tblGrid>
              <a:tr h="1469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Основной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рабочий выход</a:t>
                      </a:r>
                      <a:r>
                        <a:rPr lang="en-US" sz="1400" b="1" u="none" strike="noStrike" dirty="0" smtClean="0">
                          <a:effectLst/>
                        </a:rPr>
                        <a:t> OUTP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L1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Реле</a:t>
                      </a:r>
                      <a:r>
                        <a:rPr lang="en-US" sz="1400" b="1" u="none" strike="noStrike" dirty="0" smtClean="0">
                          <a:effectLst/>
                        </a:rPr>
                        <a:t> 250VAC/2A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L5</a:t>
                      </a:r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Реле двухканальное</a:t>
                      </a:r>
                      <a:r>
                        <a:rPr lang="ru-RU" sz="1400" b="1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управления задвижкой </a:t>
                      </a:r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US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VAC/2A</a:t>
                      </a:r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X3/X5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smtClean="0">
                          <a:effectLst/>
                        </a:rPr>
                        <a:t>4-20 mA</a:t>
                      </a:r>
                      <a:r>
                        <a:rPr lang="ru-RU" sz="1400" b="1" u="none" strike="noStrike" smtClean="0">
                          <a:effectLst/>
                        </a:rPr>
                        <a:t> </a:t>
                      </a:r>
                      <a:r>
                        <a:rPr lang="en-US" sz="1400" b="1" u="none" strike="noStrike" smtClean="0">
                          <a:effectLst/>
                        </a:rPr>
                        <a:t>(X5 </a:t>
                      </a:r>
                      <a:r>
                        <a:rPr lang="ru-RU" sz="1400" b="1" u="none" strike="noStrike" smtClean="0">
                          <a:effectLst/>
                        </a:rPr>
                        <a:t>изолированный</a:t>
                      </a:r>
                      <a:r>
                        <a:rPr lang="en-US" sz="1400" b="1" u="none" strike="noStrike" smtClean="0">
                          <a:effectLst/>
                        </a:rPr>
                        <a:t>)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K1/K3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тиристор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 с переходом через ноль </a:t>
                      </a:r>
                      <a:r>
                        <a:rPr lang="en-US" sz="1400" b="1" u="none" strike="noStrike" smtClean="0">
                          <a:effectLst/>
                        </a:rPr>
                        <a:t>(K1</a:t>
                      </a:r>
                      <a:r>
                        <a:rPr lang="en-US" sz="1400" b="1" u="none" strike="noStrike">
                          <a:effectLst/>
                        </a:rPr>
                        <a:t>: </a:t>
                      </a:r>
                      <a:r>
                        <a:rPr lang="ru-RU" sz="1400" b="1" u="none" strike="noStrike" smtClean="0">
                          <a:effectLst/>
                        </a:rPr>
                        <a:t>1 фаза</a:t>
                      </a:r>
                      <a:r>
                        <a:rPr lang="en-US" sz="1400" b="1" u="none" strike="noStrike" smtClean="0">
                          <a:effectLst/>
                        </a:rPr>
                        <a:t>, </a:t>
                      </a:r>
                      <a:r>
                        <a:rPr lang="en-US" sz="1400" b="1" u="none" strike="noStrike">
                          <a:effectLst/>
                        </a:rPr>
                        <a:t>K3: </a:t>
                      </a:r>
                      <a:r>
                        <a:rPr lang="ru-RU" sz="1400" b="1" u="none" strike="noStrike" smtClean="0">
                          <a:effectLst/>
                        </a:rPr>
                        <a:t>3 фазы</a:t>
                      </a:r>
                      <a:r>
                        <a:rPr lang="en-US" sz="1400" b="1" u="none" strike="noStrike" smtClean="0">
                          <a:effectLst/>
                        </a:rPr>
                        <a:t>)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K50/K60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тиристор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 1 фаза с регулировкой угла отрытия </a:t>
                      </a:r>
                      <a:r>
                        <a:rPr lang="en-US" sz="1400" b="1" u="none" strike="noStrike" smtClean="0">
                          <a:effectLst/>
                        </a:rPr>
                        <a:t>(K50</a:t>
                      </a:r>
                      <a:r>
                        <a:rPr lang="en-US" sz="1400" b="1" u="none" strike="noStrike">
                          <a:effectLst/>
                        </a:rPr>
                        <a:t>: 220V, K60: 380V)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Выход по напряжению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(SSR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12VDC/30mA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AI-2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26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Расположение клемм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3" name="图片 1916" descr="F:\S说明书整理\产品说明书整理\AI-8x6 8x8系列英文说明书\links\D9接线图-英文-01.pngD9接线图-英文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6098"/>
            <a:ext cx="25257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8392" y="1779662"/>
            <a:ext cx="609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ru-RU" b="1" dirty="0" smtClean="0">
                <a:solidFill>
                  <a:srgbClr val="C00000"/>
                </a:solidFill>
              </a:rPr>
              <a:t>61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图片 1900" descr="F:\S说明书整理\产品说明书整理\AI-8x6 8x8系列英文说明书\links\D接线图-英文-01.pngD接线图-英文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7694"/>
            <a:ext cx="2462213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635646"/>
            <a:ext cx="347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62" y="1614822"/>
            <a:ext cx="2752486" cy="2757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24549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A1, E1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en-US" b="1" dirty="0" smtClean="0">
                <a:solidFill>
                  <a:srgbClr val="C00000"/>
                </a:solidFill>
              </a:rPr>
              <a:t>F1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419872" y="1513863"/>
            <a:ext cx="2016224" cy="2016224"/>
            <a:chOff x="3419872" y="2348880"/>
            <a:chExt cx="2016224" cy="2016224"/>
          </a:xfrm>
        </p:grpSpPr>
        <p:sp>
          <p:nvSpPr>
            <p:cNvPr id="4" name="Овал 3"/>
            <p:cNvSpPr/>
            <p:nvPr/>
          </p:nvSpPr>
          <p:spPr>
            <a:xfrm>
              <a:off x="3419872" y="2348880"/>
              <a:ext cx="2016224" cy="2016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1880" y="2636912"/>
              <a:ext cx="1936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Optimus Drive AI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Стрелка вправо 5"/>
          <p:cNvSpPr/>
          <p:nvPr/>
        </p:nvSpPr>
        <p:spPr>
          <a:xfrm rot="13067212">
            <a:off x="2602257" y="1509060"/>
            <a:ext cx="864096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749796">
            <a:off x="2315906" y="2735886"/>
            <a:ext cx="100811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519737">
            <a:off x="5165975" y="1339359"/>
            <a:ext cx="864096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96169">
            <a:off x="5461203" y="3030515"/>
            <a:ext cx="100811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613103"/>
            <a:ext cx="16018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AI-828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7" y="485259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AI-208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7" y="3221563"/>
            <a:ext cx="3024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AI-7028/7048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1476" y="3149555"/>
            <a:ext cx="15209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AI-226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271" y="1310914"/>
            <a:ext cx="188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70C0"/>
              </a:buClr>
            </a:pPr>
            <a:r>
              <a:rPr lang="ru-RU" altLang="zh-TW" sz="1600" b="1" dirty="0">
                <a:solidFill>
                  <a:srgbClr val="FF0000"/>
                </a:solidFill>
              </a:rPr>
              <a:t>Максимальная </a:t>
            </a:r>
            <a:endParaRPr lang="ru-RU" altLang="zh-TW" sz="1600" b="1" dirty="0" smtClean="0">
              <a:solidFill>
                <a:srgbClr val="FF0000"/>
              </a:solidFill>
            </a:endParaRPr>
          </a:p>
          <a:p>
            <a:pPr algn="ctr" eaLnBrk="0" hangingPunct="0">
              <a:buClr>
                <a:srgbClr val="0070C0"/>
              </a:buClr>
            </a:pPr>
            <a:r>
              <a:rPr lang="ru-RU" altLang="zh-TW" sz="1600" b="1" dirty="0" smtClean="0">
                <a:solidFill>
                  <a:srgbClr val="FF0000"/>
                </a:solidFill>
              </a:rPr>
              <a:t>функциональность</a:t>
            </a:r>
            <a:endParaRPr lang="ru-RU" altLang="zh-TW" sz="1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1131590"/>
            <a:ext cx="266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70C0"/>
              </a:buClr>
            </a:pPr>
            <a:r>
              <a:rPr lang="ru-RU" altLang="zh-TW" sz="1600" b="1" dirty="0">
                <a:solidFill>
                  <a:srgbClr val="00B050"/>
                </a:solidFill>
              </a:rPr>
              <a:t>Максимальная </a:t>
            </a:r>
            <a:r>
              <a:rPr lang="ru-RU" altLang="zh-TW" sz="1600" b="1" dirty="0" smtClean="0">
                <a:solidFill>
                  <a:srgbClr val="00B050"/>
                </a:solidFill>
              </a:rPr>
              <a:t>простота </a:t>
            </a:r>
          </a:p>
          <a:p>
            <a:pPr algn="ctr" eaLnBrk="0" hangingPunct="0">
              <a:buClr>
                <a:srgbClr val="0070C0"/>
              </a:buClr>
            </a:pPr>
            <a:r>
              <a:rPr lang="ru-RU" altLang="zh-TW" sz="1600" b="1" dirty="0" smtClean="0">
                <a:solidFill>
                  <a:srgbClr val="00B050"/>
                </a:solidFill>
              </a:rPr>
              <a:t>за минимальные деньги</a:t>
            </a:r>
            <a:endParaRPr lang="ru-RU" altLang="zh-TW" sz="16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3859183"/>
            <a:ext cx="266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70C0"/>
              </a:buClr>
            </a:pPr>
            <a:r>
              <a:rPr lang="ru-RU" altLang="zh-TW" sz="1600" b="1" dirty="0" smtClean="0">
                <a:solidFill>
                  <a:srgbClr val="00B0F0"/>
                </a:solidFill>
              </a:rPr>
              <a:t>Самая необходимая функциональность</a:t>
            </a:r>
            <a:endParaRPr lang="ru-RU" altLang="zh-TW" sz="16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3" y="3859183"/>
            <a:ext cx="4307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70C0"/>
              </a:buClr>
            </a:pPr>
            <a:r>
              <a:rPr lang="ru-RU" altLang="zh-TW" sz="1600" b="1" dirty="0" smtClean="0">
                <a:solidFill>
                  <a:schemeClr val="accent4">
                    <a:lumMod val="75000"/>
                  </a:schemeClr>
                </a:solidFill>
              </a:rPr>
              <a:t>Многоканальные температурные контроллеры с базовой функциональностью</a:t>
            </a:r>
            <a:endParaRPr lang="ru-RU" altLang="zh-TW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3638"/>
            <a:ext cx="91440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AI-7028/7048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9598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AI-7028/7048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83426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>
                <a:solidFill>
                  <a:srgbClr val="FF0000"/>
                </a:solidFill>
              </a:rPr>
              <a:t>Многоканальные температурные контроллеры с базовой функциональностью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3808" y="1607294"/>
            <a:ext cx="6192688" cy="30931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zh-TW" sz="1400" b="1" dirty="0" smtClean="0"/>
              <a:t>7028 – </a:t>
            </a:r>
            <a:r>
              <a:rPr lang="ru-RU" altLang="zh-TW" sz="1400" b="1" dirty="0" smtClean="0"/>
              <a:t>два канала, 7048 – четыре канала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Режимы работы: ПИД с </a:t>
            </a:r>
            <a:r>
              <a:rPr kumimoji="0" lang="ru-RU" altLang="zh-TW" sz="1400" b="1" dirty="0" err="1" smtClean="0"/>
              <a:t>автонастройкой</a:t>
            </a:r>
            <a:r>
              <a:rPr kumimoji="0" lang="ru-RU" altLang="zh-TW" sz="1400" b="1" dirty="0" smtClean="0"/>
              <a:t> и </a:t>
            </a:r>
            <a:r>
              <a:rPr kumimoji="0" lang="en-US" altLang="zh-TW" sz="1400" b="1" dirty="0" smtClean="0"/>
              <a:t>ON-OFF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входных сигналов: </a:t>
            </a:r>
            <a:r>
              <a:rPr lang="pt-BR" altLang="zh-TW" sz="1400" b="1" dirty="0"/>
              <a:t>K, S, R, E, J, T, B, N, WRe5-WRe26</a:t>
            </a:r>
            <a:r>
              <a:rPr lang="en-US" altLang="zh-TW" sz="1400" b="1" dirty="0" smtClean="0"/>
              <a:t>,</a:t>
            </a:r>
          </a:p>
          <a:p>
            <a:pPr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</a:pPr>
            <a:r>
              <a:rPr lang="ru-RU" altLang="zh-TW" sz="1400" b="1" dirty="0"/>
              <a:t> </a:t>
            </a:r>
            <a:r>
              <a:rPr lang="ru-RU" altLang="zh-TW" sz="1400" b="1" dirty="0" smtClean="0"/>
              <a:t>      </a:t>
            </a:r>
            <a:r>
              <a:rPr lang="en-US" altLang="zh-TW" sz="1400" b="1" dirty="0" smtClean="0"/>
              <a:t> 0-20mV</a:t>
            </a:r>
            <a:r>
              <a:rPr lang="en-US" altLang="zh-TW" sz="1400" b="1" dirty="0"/>
              <a:t>, </a:t>
            </a:r>
            <a:r>
              <a:rPr lang="en-US" altLang="zh-TW" sz="1400" b="1" dirty="0" smtClean="0"/>
              <a:t>0-60mV</a:t>
            </a:r>
            <a:r>
              <a:rPr lang="en-US" altLang="zh-TW" sz="1400" b="1" dirty="0"/>
              <a:t>, </a:t>
            </a:r>
            <a:r>
              <a:rPr lang="en-US" altLang="zh-TW" sz="1400" b="1" dirty="0" smtClean="0"/>
              <a:t>0-75mV, 0-100mV</a:t>
            </a:r>
            <a:r>
              <a:rPr lang="en-US" altLang="zh-TW" sz="1400" b="1" dirty="0"/>
              <a:t>, </a:t>
            </a:r>
            <a:r>
              <a:rPr lang="en-US" altLang="zh-TW" sz="1400" b="1" dirty="0" smtClean="0"/>
              <a:t>0-1V 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Модификация под </a:t>
            </a:r>
            <a:r>
              <a:rPr lang="en-US" altLang="zh-TW" sz="1400" b="1" dirty="0" smtClean="0"/>
              <a:t>Pt100</a:t>
            </a:r>
            <a:r>
              <a:rPr lang="ru-RU" altLang="zh-TW" sz="1400" b="1" dirty="0" smtClean="0"/>
              <a:t> (без термопар)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Аварийный выход  (реле)</a:t>
            </a:r>
            <a:endParaRPr kumimoji="0"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рабочего выхода: по напряжению </a:t>
            </a:r>
            <a:r>
              <a:rPr lang="en-US" altLang="zh-TW" sz="1400" b="1" dirty="0"/>
              <a:t>SSR </a:t>
            </a:r>
            <a:r>
              <a:rPr lang="en-US" altLang="zh-TW" sz="1400" b="1" dirty="0" smtClean="0"/>
              <a:t>12VDC/20mA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Яркий и чёткий дисплей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Диапазон рабочих температур -10 +60 С</a:t>
            </a:r>
            <a:endParaRPr lang="en-US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/>
              <a:t>Встроенный </a:t>
            </a:r>
            <a:r>
              <a:rPr lang="en-US" altLang="zh-TW" sz="1400" b="1" dirty="0" smtClean="0"/>
              <a:t>RS485/Modbus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Точность </a:t>
            </a:r>
            <a:r>
              <a:rPr lang="en-US" altLang="zh-TW" sz="1400" b="1" dirty="0"/>
              <a:t>± 0.2%FS ± </a:t>
            </a:r>
            <a:r>
              <a:rPr lang="en-US" altLang="zh-TW" sz="1400" b="1" dirty="0" smtClean="0"/>
              <a:t>0.1°C</a:t>
            </a:r>
          </a:p>
          <a:p>
            <a:pPr marL="285750" indent="-28575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Типоразмеры 96х96, 48х96, 96х48, </a:t>
            </a:r>
            <a:r>
              <a:rPr lang="en-US" altLang="zh-TW" sz="1400" b="1" dirty="0"/>
              <a:t>D7 – 22.5x100 </a:t>
            </a:r>
            <a:r>
              <a:rPr lang="en-US" altLang="zh-TW" sz="1400" b="1" dirty="0" smtClean="0"/>
              <a:t>DIN</a:t>
            </a:r>
            <a:r>
              <a:rPr lang="ru-RU" altLang="zh-TW" sz="1400" b="1" dirty="0" smtClean="0"/>
              <a:t> </a:t>
            </a:r>
            <a:r>
              <a:rPr lang="en-US" altLang="zh-TW" sz="1400" b="1" dirty="0" smtClean="0"/>
              <a:t>RAIL</a:t>
            </a:r>
            <a:endParaRPr kumimoji="0" lang="ru-RU" altLang="zh-TW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614"/>
            <a:ext cx="15139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6" y="1335453"/>
            <a:ext cx="104139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3291830"/>
            <a:ext cx="1602306" cy="9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93" y="3003798"/>
            <a:ext cx="785083" cy="16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9592" y="202883"/>
            <a:ext cx="734481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AI-7028/7048 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Расшифровка названия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880432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AI</a:t>
            </a:r>
            <a:r>
              <a:rPr lang="ru-RU" b="1" u="sng" dirty="0" smtClean="0"/>
              <a:t>－</a:t>
            </a:r>
            <a:r>
              <a:rPr lang="en-US" b="1" u="sng" dirty="0" smtClean="0"/>
              <a:t>7048</a:t>
            </a:r>
            <a:r>
              <a:rPr lang="en-US" b="1" dirty="0" smtClean="0"/>
              <a:t>     </a:t>
            </a:r>
            <a:r>
              <a:rPr lang="en-US" b="1" u="sng" dirty="0" smtClean="0"/>
              <a:t> </a:t>
            </a:r>
            <a:r>
              <a:rPr lang="en-US" b="1" u="sng" dirty="0"/>
              <a:t>A </a:t>
            </a:r>
            <a:r>
              <a:rPr lang="en-US" b="1" dirty="0"/>
              <a:t>    </a:t>
            </a:r>
            <a:r>
              <a:rPr lang="en-US" b="1" u="sng" dirty="0"/>
              <a:t> </a:t>
            </a:r>
            <a:r>
              <a:rPr lang="en-US" b="1" u="sng" dirty="0" smtClean="0"/>
              <a:t>J1</a:t>
            </a:r>
            <a:r>
              <a:rPr lang="en-US" b="1" dirty="0" smtClean="0"/>
              <a:t>   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J1</a:t>
            </a:r>
            <a:r>
              <a:rPr lang="en-US" b="1" u="sng" dirty="0" smtClean="0"/>
              <a:t> </a:t>
            </a:r>
            <a:r>
              <a:rPr lang="en-US" b="1" dirty="0" smtClean="0"/>
              <a:t>    </a:t>
            </a:r>
            <a:r>
              <a:rPr lang="en-US" b="1" u="sng" dirty="0" smtClean="0"/>
              <a:t> G5 </a:t>
            </a:r>
            <a:r>
              <a:rPr lang="en-US" b="1" dirty="0" smtClean="0"/>
              <a:t>    </a:t>
            </a:r>
            <a:r>
              <a:rPr lang="en-US" b="1" u="sng" dirty="0" smtClean="0"/>
              <a:t> L0 </a:t>
            </a:r>
            <a:r>
              <a:rPr lang="en-US" b="1" dirty="0" smtClean="0"/>
              <a:t>   </a:t>
            </a:r>
            <a:r>
              <a:rPr lang="en-US" b="1" u="sng" dirty="0" smtClean="0"/>
              <a:t> G5 </a:t>
            </a:r>
            <a:r>
              <a:rPr lang="en-US" b="1" dirty="0" smtClean="0"/>
              <a:t>   </a:t>
            </a:r>
            <a:r>
              <a:rPr lang="en-US" b="1" u="sng" dirty="0"/>
              <a:t>S </a:t>
            </a:r>
            <a:r>
              <a:rPr lang="ru-RU" b="1" dirty="0" smtClean="0"/>
              <a:t>－</a:t>
            </a:r>
            <a:r>
              <a:rPr lang="en-US" b="1" dirty="0" smtClean="0"/>
              <a:t> </a:t>
            </a:r>
            <a:r>
              <a:rPr lang="en-US" b="1" u="sng" dirty="0" smtClean="0"/>
              <a:t> </a:t>
            </a:r>
            <a:r>
              <a:rPr lang="en-US" b="1" u="sng" dirty="0"/>
              <a:t>24VDC </a:t>
            </a:r>
            <a:r>
              <a:rPr lang="en-US" b="1" dirty="0"/>
              <a:t>  </a:t>
            </a:r>
            <a:r>
              <a:rPr lang="ru-RU" b="1" dirty="0"/>
              <a:t>－</a:t>
            </a:r>
            <a:r>
              <a:rPr lang="en-US" b="1" dirty="0"/>
              <a:t>  </a:t>
            </a:r>
            <a:r>
              <a:rPr lang="en-US" b="1" u="sng" dirty="0"/>
              <a:t> </a:t>
            </a:r>
            <a:r>
              <a:rPr lang="en-US" b="1" u="sng" dirty="0" smtClean="0"/>
              <a:t>RU </a:t>
            </a:r>
            <a:endParaRPr lang="ru-RU" dirty="0"/>
          </a:p>
          <a:p>
            <a:r>
              <a:rPr lang="en-US" b="1" dirty="0"/>
              <a:t> </a:t>
            </a:r>
            <a:r>
              <a:rPr lang="ru-RU" b="1" dirty="0" smtClean="0"/>
              <a:t>    </a:t>
            </a:r>
            <a:r>
              <a:rPr lang="en-US" b="1" dirty="0" smtClean="0"/>
              <a:t>  </a:t>
            </a:r>
            <a:r>
              <a:rPr lang="ru-RU" b="1" dirty="0" smtClean="0"/>
              <a:t>①</a:t>
            </a:r>
            <a:r>
              <a:rPr lang="en-US" b="1" dirty="0" smtClean="0"/>
              <a:t>       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②</a:t>
            </a:r>
            <a:r>
              <a:rPr lang="en-US" b="1" dirty="0" smtClean="0"/>
              <a:t>   </a:t>
            </a:r>
            <a:r>
              <a:rPr lang="ru-RU" b="1" dirty="0"/>
              <a:t>③</a:t>
            </a:r>
            <a:r>
              <a:rPr lang="en-US" b="1" dirty="0"/>
              <a:t>   </a:t>
            </a:r>
            <a:r>
              <a:rPr lang="ru-RU" b="1" dirty="0"/>
              <a:t>④</a:t>
            </a:r>
            <a:r>
              <a:rPr lang="en-US" b="1" dirty="0"/>
              <a:t>    </a:t>
            </a:r>
            <a:r>
              <a:rPr lang="ru-RU" b="1" dirty="0"/>
              <a:t>⑤</a:t>
            </a:r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ru-RU" b="1" dirty="0" smtClean="0"/>
              <a:t>⑥</a:t>
            </a:r>
            <a:r>
              <a:rPr lang="en-US" b="1" dirty="0" smtClean="0"/>
              <a:t>    </a:t>
            </a:r>
            <a:r>
              <a:rPr lang="ru-RU" b="1" dirty="0" smtClean="0"/>
              <a:t>⑦</a:t>
            </a:r>
            <a:r>
              <a:rPr lang="en-US" b="1" dirty="0" smtClean="0"/>
              <a:t>  </a:t>
            </a:r>
            <a:r>
              <a:rPr lang="ru-RU" b="1" dirty="0"/>
              <a:t>⑧</a:t>
            </a:r>
            <a:r>
              <a:rPr lang="en-US" b="1" dirty="0"/>
              <a:t>    </a:t>
            </a:r>
            <a:r>
              <a:rPr lang="en-US" b="1" dirty="0" smtClean="0"/>
              <a:t>    </a:t>
            </a:r>
            <a:r>
              <a:rPr lang="ru-RU" b="1" dirty="0" smtClean="0"/>
              <a:t>⑨              10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1618134"/>
            <a:ext cx="7632848" cy="258018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Базовая модель </a:t>
            </a:r>
            <a:r>
              <a:rPr lang="en-US" altLang="zh-TW" sz="1400" b="1" dirty="0" smtClean="0"/>
              <a:t>AI-7028 (2 </a:t>
            </a:r>
            <a:r>
              <a:rPr lang="ru-RU" altLang="zh-TW" sz="1400" b="1" dirty="0" smtClean="0"/>
              <a:t>канала), </a:t>
            </a:r>
            <a:r>
              <a:rPr lang="en-US" altLang="zh-TW" sz="1400" b="1" dirty="0" smtClean="0"/>
              <a:t>AI-70</a:t>
            </a:r>
            <a:r>
              <a:rPr lang="ru-RU" altLang="zh-TW" sz="1400" b="1" dirty="0" smtClean="0"/>
              <a:t>4</a:t>
            </a:r>
            <a:r>
              <a:rPr lang="en-US" altLang="zh-TW" sz="1400" b="1" dirty="0" smtClean="0"/>
              <a:t>8 (</a:t>
            </a:r>
            <a:r>
              <a:rPr lang="ru-RU" altLang="zh-TW" sz="1400" b="1" dirty="0" smtClean="0"/>
              <a:t>4</a:t>
            </a:r>
            <a:r>
              <a:rPr lang="en-US" altLang="zh-TW" sz="1400" b="1" dirty="0" smtClean="0"/>
              <a:t> </a:t>
            </a:r>
            <a:r>
              <a:rPr lang="ru-RU" altLang="zh-TW" sz="1400" b="1" dirty="0"/>
              <a:t>канала</a:t>
            </a:r>
            <a:r>
              <a:rPr lang="ru-RU" altLang="zh-TW" sz="1400" b="1" dirty="0" smtClean="0"/>
              <a:t>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Типоразмер (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А – 96х96,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E – 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48х96,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F – 96x48, D7 – 22.5x100 DIN</a:t>
            </a:r>
            <a:r>
              <a:rPr lang="ru-RU" altLang="zh-TW" sz="1400" b="1" dirty="0" smtClean="0"/>
              <a:t>)</a:t>
            </a:r>
            <a:endParaRPr kumimoji="0"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Входы 1 и 2 (</a:t>
            </a:r>
            <a:r>
              <a:rPr lang="en-US" altLang="zh-TW" sz="1400" b="1" dirty="0" smtClean="0"/>
              <a:t>J1 – </a:t>
            </a:r>
            <a:r>
              <a:rPr lang="ru-RU" altLang="zh-TW" sz="1400" b="1" dirty="0" smtClean="0"/>
              <a:t>термопары, </a:t>
            </a:r>
            <a:r>
              <a:rPr lang="en-US" altLang="zh-TW" sz="1400" b="1" dirty="0" smtClean="0"/>
              <a:t>J2 – Pt100)</a:t>
            </a:r>
            <a:endParaRPr kumimoji="0" lang="en-US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/>
              <a:t>Входы </a:t>
            </a:r>
            <a:r>
              <a:rPr lang="en-US" altLang="zh-TW" sz="1400" b="1" dirty="0" smtClean="0"/>
              <a:t>3</a:t>
            </a:r>
            <a:r>
              <a:rPr lang="ru-RU" altLang="zh-TW" sz="1400" b="1" dirty="0" smtClean="0"/>
              <a:t> </a:t>
            </a:r>
            <a:r>
              <a:rPr lang="ru-RU" altLang="zh-TW" sz="1400" b="1" dirty="0"/>
              <a:t>и </a:t>
            </a:r>
            <a:r>
              <a:rPr lang="en-US" altLang="zh-TW" sz="1400" b="1" dirty="0" smtClean="0"/>
              <a:t>4</a:t>
            </a:r>
            <a:r>
              <a:rPr lang="ru-RU" altLang="zh-TW" sz="1400" b="1" dirty="0" smtClean="0"/>
              <a:t> </a:t>
            </a:r>
            <a:r>
              <a:rPr lang="ru-RU" altLang="zh-TW" sz="1400" b="1" dirty="0"/>
              <a:t>(J1 – термопары, J2 – Pt100)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Выходы </a:t>
            </a:r>
            <a:r>
              <a:rPr lang="en-US" altLang="zh-TW" sz="1400" b="1" dirty="0" smtClean="0"/>
              <a:t>1</a:t>
            </a:r>
            <a:r>
              <a:rPr lang="ru-RU" altLang="zh-TW" sz="1400" b="1" dirty="0" smtClean="0"/>
              <a:t> </a:t>
            </a:r>
            <a:r>
              <a:rPr lang="ru-RU" altLang="zh-TW" sz="1400" b="1" dirty="0"/>
              <a:t>и </a:t>
            </a:r>
            <a:r>
              <a:rPr lang="en-US" altLang="zh-TW" sz="1400" b="1" dirty="0" smtClean="0"/>
              <a:t>2</a:t>
            </a:r>
            <a:r>
              <a:rPr lang="ru-RU" altLang="zh-TW" sz="1400" b="1" dirty="0" smtClean="0"/>
              <a:t> </a:t>
            </a:r>
            <a:r>
              <a:rPr lang="ru-RU" altLang="zh-TW" sz="1400" b="1" dirty="0"/>
              <a:t>(SSR 12VDC/20mA)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 </a:t>
            </a:r>
            <a:r>
              <a:rPr lang="ru-RU" altLang="zh-TW" sz="1400" b="1" dirty="0"/>
              <a:t>ALM для аварийного выхода (L0 - реле 250VAC/2A)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Выходы 3 и 4 (</a:t>
            </a:r>
            <a:r>
              <a:rPr lang="en-US" altLang="zh-TW" sz="1400" b="1" dirty="0"/>
              <a:t>SSR </a:t>
            </a:r>
            <a:r>
              <a:rPr lang="en-US" altLang="zh-TW" sz="1400" b="1" dirty="0" smtClean="0"/>
              <a:t>12VDC/20mA)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/>
              <a:t>Интерфейс </a:t>
            </a:r>
            <a:r>
              <a:rPr lang="en-US" altLang="zh-TW" sz="1400" b="1" dirty="0"/>
              <a:t>RS485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Питание </a:t>
            </a:r>
            <a:r>
              <a:rPr lang="ru-RU" altLang="zh-TW" sz="1400" b="1" dirty="0"/>
              <a:t>24 VDC (если не заполнено, то 220 VAC</a:t>
            </a:r>
            <a:r>
              <a:rPr lang="ru-RU" altLang="zh-TW" sz="1400" b="1" dirty="0" smtClean="0"/>
              <a:t>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Версия для России</a:t>
            </a:r>
            <a:endParaRPr lang="ru-RU" altLang="zh-TW" sz="1400" b="1" dirty="0"/>
          </a:p>
        </p:txBody>
      </p:sp>
    </p:spTree>
    <p:extLst>
      <p:ext uri="{BB962C8B-B14F-4D97-AF65-F5344CB8AC3E}">
        <p14:creationId xmlns:p14="http://schemas.microsoft.com/office/powerpoint/2010/main" val="31327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3731" y="1704653"/>
            <a:ext cx="2027638" cy="2751879"/>
            <a:chOff x="6770" y="10137"/>
            <a:chExt cx="4228" cy="573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052" y="11659"/>
              <a:ext cx="249" cy="2"/>
              <a:chOff x="7052" y="11659"/>
              <a:chExt cx="249" cy="2"/>
            </a:xfrm>
          </p:grpSpPr>
          <p:sp>
            <p:nvSpPr>
              <p:cNvPr id="2099" name="Freeform 4"/>
              <p:cNvSpPr>
                <a:spLocks/>
              </p:cNvSpPr>
              <p:nvPr/>
            </p:nvSpPr>
            <p:spPr bwMode="auto">
              <a:xfrm>
                <a:off x="7052" y="11659"/>
                <a:ext cx="249" cy="2"/>
              </a:xfrm>
              <a:custGeom>
                <a:avLst/>
                <a:gdLst>
                  <a:gd name="T0" fmla="+- 0 7301 7052"/>
                  <a:gd name="T1" fmla="*/ T0 w 249"/>
                  <a:gd name="T2" fmla="+- 0 7052 7052"/>
                  <a:gd name="T3" fmla="*/ T2 w 2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9">
                    <a:moveTo>
                      <a:pt x="249" y="0"/>
                    </a:moveTo>
                    <a:lnTo>
                      <a:pt x="0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432" y="10395"/>
              <a:ext cx="2485" cy="5126"/>
              <a:chOff x="7432" y="10395"/>
              <a:chExt cx="2485" cy="5126"/>
            </a:xfrm>
          </p:grpSpPr>
          <p:sp>
            <p:nvSpPr>
              <p:cNvPr id="2098" name="Freeform 6"/>
              <p:cNvSpPr>
                <a:spLocks/>
              </p:cNvSpPr>
              <p:nvPr/>
            </p:nvSpPr>
            <p:spPr bwMode="auto">
              <a:xfrm>
                <a:off x="7432" y="10395"/>
                <a:ext cx="2485" cy="5126"/>
              </a:xfrm>
              <a:custGeom>
                <a:avLst/>
                <a:gdLst>
                  <a:gd name="T0" fmla="+- 0 9917 7432"/>
                  <a:gd name="T1" fmla="*/ T0 w 2485"/>
                  <a:gd name="T2" fmla="+- 0 10396 10395"/>
                  <a:gd name="T3" fmla="*/ 10396 h 5126"/>
                  <a:gd name="T4" fmla="+- 0 7434 7432"/>
                  <a:gd name="T5" fmla="*/ T4 w 2485"/>
                  <a:gd name="T6" fmla="+- 0 10395 10395"/>
                  <a:gd name="T7" fmla="*/ 10395 h 5126"/>
                  <a:gd name="T8" fmla="+- 0 7432 7432"/>
                  <a:gd name="T9" fmla="*/ T8 w 2485"/>
                  <a:gd name="T10" fmla="+- 0 15519 10395"/>
                  <a:gd name="T11" fmla="*/ 15519 h 5126"/>
                  <a:gd name="T12" fmla="+- 0 9913 7432"/>
                  <a:gd name="T13" fmla="*/ T12 w 2485"/>
                  <a:gd name="T14" fmla="+- 0 15520 10395"/>
                  <a:gd name="T15" fmla="*/ 15520 h 5126"/>
                  <a:gd name="T16" fmla="+- 0 9917 7432"/>
                  <a:gd name="T17" fmla="*/ T16 w 2485"/>
                  <a:gd name="T18" fmla="+- 0 10396 10395"/>
                  <a:gd name="T19" fmla="*/ 10396 h 5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85" h="5126">
                    <a:moveTo>
                      <a:pt x="2485" y="1"/>
                    </a:moveTo>
                    <a:lnTo>
                      <a:pt x="2" y="0"/>
                    </a:lnTo>
                    <a:lnTo>
                      <a:pt x="0" y="5124"/>
                    </a:lnTo>
                    <a:lnTo>
                      <a:pt x="2481" y="5125"/>
                    </a:lnTo>
                    <a:lnTo>
                      <a:pt x="2485" y="1"/>
                    </a:lnTo>
                    <a:close/>
                  </a:path>
                </a:pathLst>
              </a:custGeom>
              <a:noFill/>
              <a:ln w="1314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288" y="15151"/>
              <a:ext cx="277" cy="277"/>
              <a:chOff x="7288" y="15151"/>
              <a:chExt cx="277" cy="277"/>
            </a:xfrm>
          </p:grpSpPr>
          <p:sp>
            <p:nvSpPr>
              <p:cNvPr id="2095" name="Freeform 8"/>
              <p:cNvSpPr>
                <a:spLocks/>
              </p:cNvSpPr>
              <p:nvPr/>
            </p:nvSpPr>
            <p:spPr bwMode="auto">
              <a:xfrm>
                <a:off x="7288" y="15151"/>
                <a:ext cx="277" cy="277"/>
              </a:xfrm>
              <a:custGeom>
                <a:avLst/>
                <a:gdLst>
                  <a:gd name="T0" fmla="+- 0 7433 7288"/>
                  <a:gd name="T1" fmla="*/ T0 w 277"/>
                  <a:gd name="T2" fmla="+- 0 15426 15151"/>
                  <a:gd name="T3" fmla="*/ 15426 h 277"/>
                  <a:gd name="T4" fmla="+- 0 7419 7288"/>
                  <a:gd name="T5" fmla="*/ T4 w 277"/>
                  <a:gd name="T6" fmla="+- 0 15426 15151"/>
                  <a:gd name="T7" fmla="*/ 15426 h 277"/>
                  <a:gd name="T8" fmla="+- 0 7425 7288"/>
                  <a:gd name="T9" fmla="*/ T8 w 277"/>
                  <a:gd name="T10" fmla="+- 0 15427 15151"/>
                  <a:gd name="T11" fmla="*/ 15427 h 277"/>
                  <a:gd name="T12" fmla="+- 0 7433 7288"/>
                  <a:gd name="T13" fmla="*/ T12 w 277"/>
                  <a:gd name="T14" fmla="+- 0 15426 15151"/>
                  <a:gd name="T15" fmla="*/ 15426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7" h="277">
                    <a:moveTo>
                      <a:pt x="145" y="275"/>
                    </a:moveTo>
                    <a:lnTo>
                      <a:pt x="131" y="275"/>
                    </a:lnTo>
                    <a:lnTo>
                      <a:pt x="137" y="276"/>
                    </a:lnTo>
                    <a:lnTo>
                      <a:pt x="145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9"/>
              <p:cNvSpPr>
                <a:spLocks/>
              </p:cNvSpPr>
              <p:nvPr/>
            </p:nvSpPr>
            <p:spPr bwMode="auto">
              <a:xfrm>
                <a:off x="7288" y="15151"/>
                <a:ext cx="277" cy="277"/>
              </a:xfrm>
              <a:custGeom>
                <a:avLst/>
                <a:gdLst>
                  <a:gd name="T0" fmla="+- 0 7447 7288"/>
                  <a:gd name="T1" fmla="*/ T0 w 277"/>
                  <a:gd name="T2" fmla="+- 0 15152 15151"/>
                  <a:gd name="T3" fmla="*/ 15152 h 277"/>
                  <a:gd name="T4" fmla="+- 0 7405 7288"/>
                  <a:gd name="T5" fmla="*/ T4 w 277"/>
                  <a:gd name="T6" fmla="+- 0 15152 15151"/>
                  <a:gd name="T7" fmla="*/ 15152 h 277"/>
                  <a:gd name="T8" fmla="+- 0 7392 7288"/>
                  <a:gd name="T9" fmla="*/ T8 w 277"/>
                  <a:gd name="T10" fmla="+- 0 15154 15151"/>
                  <a:gd name="T11" fmla="*/ 15154 h 277"/>
                  <a:gd name="T12" fmla="+- 0 7385 7288"/>
                  <a:gd name="T13" fmla="*/ T12 w 277"/>
                  <a:gd name="T14" fmla="+- 0 15157 15151"/>
                  <a:gd name="T15" fmla="*/ 15157 h 277"/>
                  <a:gd name="T16" fmla="+- 0 7372 7288"/>
                  <a:gd name="T17" fmla="*/ T16 w 277"/>
                  <a:gd name="T18" fmla="+- 0 15161 15151"/>
                  <a:gd name="T19" fmla="*/ 15161 h 277"/>
                  <a:gd name="T20" fmla="+- 0 7319 7288"/>
                  <a:gd name="T21" fmla="*/ T20 w 277"/>
                  <a:gd name="T22" fmla="+- 0 15201 15151"/>
                  <a:gd name="T23" fmla="*/ 15201 h 277"/>
                  <a:gd name="T24" fmla="+- 0 7294 7288"/>
                  <a:gd name="T25" fmla="*/ T24 w 277"/>
                  <a:gd name="T26" fmla="+- 0 15248 15151"/>
                  <a:gd name="T27" fmla="*/ 15248 h 277"/>
                  <a:gd name="T28" fmla="+- 0 7292 7288"/>
                  <a:gd name="T29" fmla="*/ T28 w 277"/>
                  <a:gd name="T30" fmla="+- 0 15254 15151"/>
                  <a:gd name="T31" fmla="*/ 15254 h 277"/>
                  <a:gd name="T32" fmla="+- 0 7289 7288"/>
                  <a:gd name="T33" fmla="*/ T32 w 277"/>
                  <a:gd name="T34" fmla="+- 0 15267 15151"/>
                  <a:gd name="T35" fmla="*/ 15267 h 277"/>
                  <a:gd name="T36" fmla="+- 0 7289 7288"/>
                  <a:gd name="T37" fmla="*/ T36 w 277"/>
                  <a:gd name="T38" fmla="+- 0 15274 15151"/>
                  <a:gd name="T39" fmla="*/ 15274 h 277"/>
                  <a:gd name="T40" fmla="+- 0 7288 7288"/>
                  <a:gd name="T41" fmla="*/ T40 w 277"/>
                  <a:gd name="T42" fmla="+- 0 15282 15151"/>
                  <a:gd name="T43" fmla="*/ 15282 h 277"/>
                  <a:gd name="T44" fmla="+- 0 7288 7288"/>
                  <a:gd name="T45" fmla="*/ T44 w 277"/>
                  <a:gd name="T46" fmla="+- 0 15296 15151"/>
                  <a:gd name="T47" fmla="*/ 15296 h 277"/>
                  <a:gd name="T48" fmla="+- 0 7289 7288"/>
                  <a:gd name="T49" fmla="*/ T48 w 277"/>
                  <a:gd name="T50" fmla="+- 0 15302 15151"/>
                  <a:gd name="T51" fmla="*/ 15302 h 277"/>
                  <a:gd name="T52" fmla="+- 0 7289 7288"/>
                  <a:gd name="T53" fmla="*/ T52 w 277"/>
                  <a:gd name="T54" fmla="+- 0 15309 15151"/>
                  <a:gd name="T55" fmla="*/ 15309 h 277"/>
                  <a:gd name="T56" fmla="+- 0 7290 7288"/>
                  <a:gd name="T57" fmla="*/ T56 w 277"/>
                  <a:gd name="T58" fmla="+- 0 15317 15151"/>
                  <a:gd name="T59" fmla="*/ 15317 h 277"/>
                  <a:gd name="T60" fmla="+- 0 7292 7288"/>
                  <a:gd name="T61" fmla="*/ T60 w 277"/>
                  <a:gd name="T62" fmla="+- 0 15323 15151"/>
                  <a:gd name="T63" fmla="*/ 15323 h 277"/>
                  <a:gd name="T64" fmla="+- 0 7294 7288"/>
                  <a:gd name="T65" fmla="*/ T64 w 277"/>
                  <a:gd name="T66" fmla="+- 0 15330 15151"/>
                  <a:gd name="T67" fmla="*/ 15330 h 277"/>
                  <a:gd name="T68" fmla="+- 0 7298 7288"/>
                  <a:gd name="T69" fmla="*/ T68 w 277"/>
                  <a:gd name="T70" fmla="+- 0 15343 15151"/>
                  <a:gd name="T71" fmla="*/ 15343 h 277"/>
                  <a:gd name="T72" fmla="+- 0 7304 7288"/>
                  <a:gd name="T73" fmla="*/ T72 w 277"/>
                  <a:gd name="T74" fmla="+- 0 15354 15151"/>
                  <a:gd name="T75" fmla="*/ 15354 h 277"/>
                  <a:gd name="T76" fmla="+- 0 7311 7288"/>
                  <a:gd name="T77" fmla="*/ T76 w 277"/>
                  <a:gd name="T78" fmla="+- 0 15366 15151"/>
                  <a:gd name="T79" fmla="*/ 15366 h 277"/>
                  <a:gd name="T80" fmla="+- 0 7319 7288"/>
                  <a:gd name="T81" fmla="*/ T80 w 277"/>
                  <a:gd name="T82" fmla="+- 0 15376 15151"/>
                  <a:gd name="T83" fmla="*/ 15376 h 277"/>
                  <a:gd name="T84" fmla="+- 0 7372 7288"/>
                  <a:gd name="T85" fmla="*/ T84 w 277"/>
                  <a:gd name="T86" fmla="+- 0 15415 15151"/>
                  <a:gd name="T87" fmla="*/ 15415 h 277"/>
                  <a:gd name="T88" fmla="+- 0 7412 7288"/>
                  <a:gd name="T89" fmla="*/ T88 w 277"/>
                  <a:gd name="T90" fmla="+- 0 15426 15151"/>
                  <a:gd name="T91" fmla="*/ 15426 h 277"/>
                  <a:gd name="T92" fmla="+- 0 7439 7288"/>
                  <a:gd name="T93" fmla="*/ T92 w 277"/>
                  <a:gd name="T94" fmla="+- 0 15426 15151"/>
                  <a:gd name="T95" fmla="*/ 15426 h 277"/>
                  <a:gd name="T96" fmla="+- 0 7503 7288"/>
                  <a:gd name="T97" fmla="*/ T96 w 277"/>
                  <a:gd name="T98" fmla="+- 0 15402 15151"/>
                  <a:gd name="T99" fmla="*/ 15402 h 277"/>
                  <a:gd name="T100" fmla="+- 0 7547 7288"/>
                  <a:gd name="T101" fmla="*/ T100 w 277"/>
                  <a:gd name="T102" fmla="+- 0 15354 15151"/>
                  <a:gd name="T103" fmla="*/ 15354 h 277"/>
                  <a:gd name="T104" fmla="+- 0 7562 7288"/>
                  <a:gd name="T105" fmla="*/ T104 w 277"/>
                  <a:gd name="T106" fmla="+- 0 15309 15151"/>
                  <a:gd name="T107" fmla="*/ 15309 h 277"/>
                  <a:gd name="T108" fmla="+- 0 7563 7288"/>
                  <a:gd name="T109" fmla="*/ T108 w 277"/>
                  <a:gd name="T110" fmla="+- 0 15302 15151"/>
                  <a:gd name="T111" fmla="*/ 15302 h 277"/>
                  <a:gd name="T112" fmla="+- 0 7563 7288"/>
                  <a:gd name="T113" fmla="*/ T112 w 277"/>
                  <a:gd name="T114" fmla="+- 0 15296 15151"/>
                  <a:gd name="T115" fmla="*/ 15296 h 277"/>
                  <a:gd name="T116" fmla="+- 0 7564 7288"/>
                  <a:gd name="T117" fmla="*/ T116 w 277"/>
                  <a:gd name="T118" fmla="+- 0 15288 15151"/>
                  <a:gd name="T119" fmla="*/ 15288 h 277"/>
                  <a:gd name="T120" fmla="+- 0 7564 7288"/>
                  <a:gd name="T121" fmla="*/ T120 w 277"/>
                  <a:gd name="T122" fmla="+- 0 15282 15151"/>
                  <a:gd name="T123" fmla="*/ 15282 h 277"/>
                  <a:gd name="T124" fmla="+- 0 7547 7288"/>
                  <a:gd name="T125" fmla="*/ T124 w 277"/>
                  <a:gd name="T126" fmla="+- 0 15223 15151"/>
                  <a:gd name="T127" fmla="*/ 15223 h 277"/>
                  <a:gd name="T128" fmla="+- 0 7532 7288"/>
                  <a:gd name="T129" fmla="*/ T128 w 277"/>
                  <a:gd name="T130" fmla="+- 0 15201 15151"/>
                  <a:gd name="T131" fmla="*/ 15201 h 277"/>
                  <a:gd name="T132" fmla="+- 0 7524 7288"/>
                  <a:gd name="T133" fmla="*/ T132 w 277"/>
                  <a:gd name="T134" fmla="+- 0 15191 15151"/>
                  <a:gd name="T135" fmla="*/ 15191 h 277"/>
                  <a:gd name="T136" fmla="+- 0 7513 7288"/>
                  <a:gd name="T137" fmla="*/ T136 w 277"/>
                  <a:gd name="T138" fmla="+- 0 15182 15151"/>
                  <a:gd name="T139" fmla="*/ 15182 h 277"/>
                  <a:gd name="T140" fmla="+- 0 7503 7288"/>
                  <a:gd name="T141" fmla="*/ T140 w 277"/>
                  <a:gd name="T142" fmla="+- 0 15174 15151"/>
                  <a:gd name="T143" fmla="*/ 15174 h 277"/>
                  <a:gd name="T144" fmla="+- 0 7480 7288"/>
                  <a:gd name="T145" fmla="*/ T144 w 277"/>
                  <a:gd name="T146" fmla="+- 0 15161 15151"/>
                  <a:gd name="T147" fmla="*/ 15161 h 277"/>
                  <a:gd name="T148" fmla="+- 0 7467 7288"/>
                  <a:gd name="T149" fmla="*/ T148 w 277"/>
                  <a:gd name="T150" fmla="+- 0 15157 15151"/>
                  <a:gd name="T151" fmla="*/ 15157 h 277"/>
                  <a:gd name="T152" fmla="+- 0 7460 7288"/>
                  <a:gd name="T153" fmla="*/ T152 w 277"/>
                  <a:gd name="T154" fmla="+- 0 15154 15151"/>
                  <a:gd name="T155" fmla="*/ 15154 h 277"/>
                  <a:gd name="T156" fmla="+- 0 7447 7288"/>
                  <a:gd name="T157" fmla="*/ T156 w 277"/>
                  <a:gd name="T158" fmla="+- 0 15152 15151"/>
                  <a:gd name="T159" fmla="*/ 15152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277" h="277">
                    <a:moveTo>
                      <a:pt x="159" y="1"/>
                    </a:moveTo>
                    <a:lnTo>
                      <a:pt x="117" y="1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50"/>
                    </a:lnTo>
                    <a:lnTo>
                      <a:pt x="6" y="97"/>
                    </a:lnTo>
                    <a:lnTo>
                      <a:pt x="4" y="103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31"/>
                    </a:lnTo>
                    <a:lnTo>
                      <a:pt x="0" y="145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2" y="166"/>
                    </a:lnTo>
                    <a:lnTo>
                      <a:pt x="4" y="172"/>
                    </a:lnTo>
                    <a:lnTo>
                      <a:pt x="6" y="179"/>
                    </a:lnTo>
                    <a:lnTo>
                      <a:pt x="10" y="192"/>
                    </a:lnTo>
                    <a:lnTo>
                      <a:pt x="16" y="203"/>
                    </a:lnTo>
                    <a:lnTo>
                      <a:pt x="23" y="215"/>
                    </a:lnTo>
                    <a:lnTo>
                      <a:pt x="31" y="225"/>
                    </a:lnTo>
                    <a:lnTo>
                      <a:pt x="84" y="264"/>
                    </a:lnTo>
                    <a:lnTo>
                      <a:pt x="124" y="275"/>
                    </a:lnTo>
                    <a:lnTo>
                      <a:pt x="151" y="275"/>
                    </a:lnTo>
                    <a:lnTo>
                      <a:pt x="215" y="251"/>
                    </a:lnTo>
                    <a:lnTo>
                      <a:pt x="259" y="203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6" y="137"/>
                    </a:lnTo>
                    <a:lnTo>
                      <a:pt x="276" y="131"/>
                    </a:lnTo>
                    <a:lnTo>
                      <a:pt x="259" y="72"/>
                    </a:lnTo>
                    <a:lnTo>
                      <a:pt x="244" y="50"/>
                    </a:lnTo>
                    <a:lnTo>
                      <a:pt x="236" y="40"/>
                    </a:lnTo>
                    <a:lnTo>
                      <a:pt x="225" y="31"/>
                    </a:lnTo>
                    <a:lnTo>
                      <a:pt x="215" y="23"/>
                    </a:lnTo>
                    <a:lnTo>
                      <a:pt x="192" y="10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10"/>
              <p:cNvSpPr>
                <a:spLocks/>
              </p:cNvSpPr>
              <p:nvPr/>
            </p:nvSpPr>
            <p:spPr bwMode="auto">
              <a:xfrm>
                <a:off x="7288" y="15151"/>
                <a:ext cx="277" cy="277"/>
              </a:xfrm>
              <a:custGeom>
                <a:avLst/>
                <a:gdLst>
                  <a:gd name="T0" fmla="+- 0 7433 7288"/>
                  <a:gd name="T1" fmla="*/ T0 w 277"/>
                  <a:gd name="T2" fmla="+- 0 15151 15151"/>
                  <a:gd name="T3" fmla="*/ 15151 h 277"/>
                  <a:gd name="T4" fmla="+- 0 7419 7288"/>
                  <a:gd name="T5" fmla="*/ T4 w 277"/>
                  <a:gd name="T6" fmla="+- 0 15151 15151"/>
                  <a:gd name="T7" fmla="*/ 15151 h 277"/>
                  <a:gd name="T8" fmla="+- 0 7412 7288"/>
                  <a:gd name="T9" fmla="*/ T8 w 277"/>
                  <a:gd name="T10" fmla="+- 0 15152 15151"/>
                  <a:gd name="T11" fmla="*/ 15152 h 277"/>
                  <a:gd name="T12" fmla="+- 0 7439 7288"/>
                  <a:gd name="T13" fmla="*/ T12 w 277"/>
                  <a:gd name="T14" fmla="+- 0 15152 15151"/>
                  <a:gd name="T15" fmla="*/ 15152 h 277"/>
                  <a:gd name="T16" fmla="+- 0 7433 7288"/>
                  <a:gd name="T17" fmla="*/ T16 w 277"/>
                  <a:gd name="T18" fmla="+- 0 15151 15151"/>
                  <a:gd name="T19" fmla="*/ 15151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7" h="277">
                    <a:moveTo>
                      <a:pt x="145" y="0"/>
                    </a:moveTo>
                    <a:lnTo>
                      <a:pt x="131" y="0"/>
                    </a:lnTo>
                    <a:lnTo>
                      <a:pt x="124" y="1"/>
                    </a:lnTo>
                    <a:lnTo>
                      <a:pt x="151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288" y="15151"/>
              <a:ext cx="277" cy="277"/>
              <a:chOff x="7288" y="15151"/>
              <a:chExt cx="277" cy="277"/>
            </a:xfrm>
          </p:grpSpPr>
          <p:sp>
            <p:nvSpPr>
              <p:cNvPr id="2094" name="Freeform 12"/>
              <p:cNvSpPr>
                <a:spLocks/>
              </p:cNvSpPr>
              <p:nvPr/>
            </p:nvSpPr>
            <p:spPr bwMode="auto">
              <a:xfrm>
                <a:off x="7288" y="15151"/>
                <a:ext cx="277" cy="277"/>
              </a:xfrm>
              <a:custGeom>
                <a:avLst/>
                <a:gdLst>
                  <a:gd name="T0" fmla="+- 0 7564 7288"/>
                  <a:gd name="T1" fmla="*/ T0 w 277"/>
                  <a:gd name="T2" fmla="+- 0 15282 15151"/>
                  <a:gd name="T3" fmla="*/ 15282 h 277"/>
                  <a:gd name="T4" fmla="+- 0 7562 7288"/>
                  <a:gd name="T5" fmla="*/ T4 w 277"/>
                  <a:gd name="T6" fmla="+- 0 15267 15151"/>
                  <a:gd name="T7" fmla="*/ 15267 h 277"/>
                  <a:gd name="T8" fmla="+- 0 7559 7288"/>
                  <a:gd name="T9" fmla="*/ T8 w 277"/>
                  <a:gd name="T10" fmla="+- 0 15254 15151"/>
                  <a:gd name="T11" fmla="*/ 15254 h 277"/>
                  <a:gd name="T12" fmla="+- 0 7552 7288"/>
                  <a:gd name="T13" fmla="*/ T12 w 277"/>
                  <a:gd name="T14" fmla="+- 0 15235 15151"/>
                  <a:gd name="T15" fmla="*/ 15235 h 277"/>
                  <a:gd name="T16" fmla="+- 0 7541 7288"/>
                  <a:gd name="T17" fmla="*/ T16 w 277"/>
                  <a:gd name="T18" fmla="+- 0 15212 15151"/>
                  <a:gd name="T19" fmla="*/ 15212 h 277"/>
                  <a:gd name="T20" fmla="+- 0 7524 7288"/>
                  <a:gd name="T21" fmla="*/ T20 w 277"/>
                  <a:gd name="T22" fmla="+- 0 15191 15151"/>
                  <a:gd name="T23" fmla="*/ 15191 h 277"/>
                  <a:gd name="T24" fmla="+- 0 7460 7288"/>
                  <a:gd name="T25" fmla="*/ T24 w 277"/>
                  <a:gd name="T26" fmla="+- 0 15154 15151"/>
                  <a:gd name="T27" fmla="*/ 15154 h 277"/>
                  <a:gd name="T28" fmla="+- 0 7447 7288"/>
                  <a:gd name="T29" fmla="*/ T28 w 277"/>
                  <a:gd name="T30" fmla="+- 0 15152 15151"/>
                  <a:gd name="T31" fmla="*/ 15152 h 277"/>
                  <a:gd name="T32" fmla="+- 0 7433 7288"/>
                  <a:gd name="T33" fmla="*/ T32 w 277"/>
                  <a:gd name="T34" fmla="+- 0 15151 15151"/>
                  <a:gd name="T35" fmla="*/ 15151 h 277"/>
                  <a:gd name="T36" fmla="+- 0 7419 7288"/>
                  <a:gd name="T37" fmla="*/ T36 w 277"/>
                  <a:gd name="T38" fmla="+- 0 15151 15151"/>
                  <a:gd name="T39" fmla="*/ 15151 h 277"/>
                  <a:gd name="T40" fmla="+- 0 7405 7288"/>
                  <a:gd name="T41" fmla="*/ T40 w 277"/>
                  <a:gd name="T42" fmla="+- 0 15152 15151"/>
                  <a:gd name="T43" fmla="*/ 15152 h 277"/>
                  <a:gd name="T44" fmla="+- 0 7392 7288"/>
                  <a:gd name="T45" fmla="*/ T44 w 277"/>
                  <a:gd name="T46" fmla="+- 0 15154 15151"/>
                  <a:gd name="T47" fmla="*/ 15154 h 277"/>
                  <a:gd name="T48" fmla="+- 0 7372 7288"/>
                  <a:gd name="T49" fmla="*/ T48 w 277"/>
                  <a:gd name="T50" fmla="+- 0 15161 15151"/>
                  <a:gd name="T51" fmla="*/ 15161 h 277"/>
                  <a:gd name="T52" fmla="+- 0 7294 7288"/>
                  <a:gd name="T53" fmla="*/ T52 w 277"/>
                  <a:gd name="T54" fmla="+- 0 15248 15151"/>
                  <a:gd name="T55" fmla="*/ 15248 h 277"/>
                  <a:gd name="T56" fmla="+- 0 7290 7288"/>
                  <a:gd name="T57" fmla="*/ T56 w 277"/>
                  <a:gd name="T58" fmla="+- 0 15261 15151"/>
                  <a:gd name="T59" fmla="*/ 15261 h 277"/>
                  <a:gd name="T60" fmla="+- 0 7289 7288"/>
                  <a:gd name="T61" fmla="*/ T60 w 277"/>
                  <a:gd name="T62" fmla="+- 0 15274 15151"/>
                  <a:gd name="T63" fmla="*/ 15274 h 277"/>
                  <a:gd name="T64" fmla="+- 0 7288 7288"/>
                  <a:gd name="T65" fmla="*/ T64 w 277"/>
                  <a:gd name="T66" fmla="+- 0 15288 15151"/>
                  <a:gd name="T67" fmla="*/ 15288 h 277"/>
                  <a:gd name="T68" fmla="+- 0 7289 7288"/>
                  <a:gd name="T69" fmla="*/ T68 w 277"/>
                  <a:gd name="T70" fmla="+- 0 15302 15151"/>
                  <a:gd name="T71" fmla="*/ 15302 h 277"/>
                  <a:gd name="T72" fmla="+- 0 7290 7288"/>
                  <a:gd name="T73" fmla="*/ T72 w 277"/>
                  <a:gd name="T74" fmla="+- 0 15317 15151"/>
                  <a:gd name="T75" fmla="*/ 15317 h 277"/>
                  <a:gd name="T76" fmla="+- 0 7294 7288"/>
                  <a:gd name="T77" fmla="*/ T76 w 277"/>
                  <a:gd name="T78" fmla="+- 0 15330 15151"/>
                  <a:gd name="T79" fmla="*/ 15330 h 277"/>
                  <a:gd name="T80" fmla="+- 0 7304 7288"/>
                  <a:gd name="T81" fmla="*/ T80 w 277"/>
                  <a:gd name="T82" fmla="+- 0 15354 15151"/>
                  <a:gd name="T83" fmla="*/ 15354 h 277"/>
                  <a:gd name="T84" fmla="+- 0 7319 7288"/>
                  <a:gd name="T85" fmla="*/ T84 w 277"/>
                  <a:gd name="T86" fmla="+- 0 15376 15151"/>
                  <a:gd name="T87" fmla="*/ 15376 h 277"/>
                  <a:gd name="T88" fmla="+- 0 7392 7288"/>
                  <a:gd name="T89" fmla="*/ T88 w 277"/>
                  <a:gd name="T90" fmla="+- 0 15422 15151"/>
                  <a:gd name="T91" fmla="*/ 15422 h 277"/>
                  <a:gd name="T92" fmla="+- 0 7405 7288"/>
                  <a:gd name="T93" fmla="*/ T92 w 277"/>
                  <a:gd name="T94" fmla="+- 0 15424 15151"/>
                  <a:gd name="T95" fmla="*/ 15424 h 277"/>
                  <a:gd name="T96" fmla="+- 0 7419 7288"/>
                  <a:gd name="T97" fmla="*/ T96 w 277"/>
                  <a:gd name="T98" fmla="+- 0 15426 15151"/>
                  <a:gd name="T99" fmla="*/ 15426 h 277"/>
                  <a:gd name="T100" fmla="+- 0 7433 7288"/>
                  <a:gd name="T101" fmla="*/ T100 w 277"/>
                  <a:gd name="T102" fmla="+- 0 15426 15151"/>
                  <a:gd name="T103" fmla="*/ 15426 h 277"/>
                  <a:gd name="T104" fmla="+- 0 7447 7288"/>
                  <a:gd name="T105" fmla="*/ T104 w 277"/>
                  <a:gd name="T106" fmla="+- 0 15424 15151"/>
                  <a:gd name="T107" fmla="*/ 15424 h 277"/>
                  <a:gd name="T108" fmla="+- 0 7460 7288"/>
                  <a:gd name="T109" fmla="*/ T108 w 277"/>
                  <a:gd name="T110" fmla="+- 0 15422 15151"/>
                  <a:gd name="T111" fmla="*/ 15422 h 277"/>
                  <a:gd name="T112" fmla="+- 0 7480 7288"/>
                  <a:gd name="T113" fmla="*/ T112 w 277"/>
                  <a:gd name="T114" fmla="+- 0 15415 15151"/>
                  <a:gd name="T115" fmla="*/ 15415 h 277"/>
                  <a:gd name="T116" fmla="+- 0 7559 7288"/>
                  <a:gd name="T117" fmla="*/ T116 w 277"/>
                  <a:gd name="T118" fmla="+- 0 15323 15151"/>
                  <a:gd name="T119" fmla="*/ 15323 h 277"/>
                  <a:gd name="T120" fmla="+- 0 7562 7288"/>
                  <a:gd name="T121" fmla="*/ T120 w 277"/>
                  <a:gd name="T122" fmla="+- 0 15309 15151"/>
                  <a:gd name="T123" fmla="*/ 15309 h 277"/>
                  <a:gd name="T124" fmla="+- 0 7563 7288"/>
                  <a:gd name="T125" fmla="*/ T124 w 277"/>
                  <a:gd name="T126" fmla="+- 0 15296 15151"/>
                  <a:gd name="T127" fmla="*/ 15296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277" h="277">
                    <a:moveTo>
                      <a:pt x="276" y="137"/>
                    </a:moveTo>
                    <a:lnTo>
                      <a:pt x="276" y="131"/>
                    </a:lnTo>
                    <a:lnTo>
                      <a:pt x="275" y="123"/>
                    </a:lnTo>
                    <a:lnTo>
                      <a:pt x="274" y="116"/>
                    </a:lnTo>
                    <a:lnTo>
                      <a:pt x="272" y="110"/>
                    </a:lnTo>
                    <a:lnTo>
                      <a:pt x="271" y="103"/>
                    </a:lnTo>
                    <a:lnTo>
                      <a:pt x="270" y="97"/>
                    </a:lnTo>
                    <a:lnTo>
                      <a:pt x="264" y="84"/>
                    </a:lnTo>
                    <a:lnTo>
                      <a:pt x="259" y="72"/>
                    </a:lnTo>
                    <a:lnTo>
                      <a:pt x="253" y="61"/>
                    </a:lnTo>
                    <a:lnTo>
                      <a:pt x="244" y="50"/>
                    </a:lnTo>
                    <a:lnTo>
                      <a:pt x="236" y="40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66" y="2"/>
                    </a:lnTo>
                    <a:lnTo>
                      <a:pt x="159" y="1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1"/>
                    </a:lnTo>
                    <a:lnTo>
                      <a:pt x="110" y="2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50"/>
                    </a:lnTo>
                    <a:lnTo>
                      <a:pt x="6" y="97"/>
                    </a:lnTo>
                    <a:lnTo>
                      <a:pt x="4" y="103"/>
                    </a:lnTo>
                    <a:lnTo>
                      <a:pt x="2" y="110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2" y="166"/>
                    </a:lnTo>
                    <a:lnTo>
                      <a:pt x="4" y="172"/>
                    </a:lnTo>
                    <a:lnTo>
                      <a:pt x="6" y="179"/>
                    </a:lnTo>
                    <a:lnTo>
                      <a:pt x="10" y="192"/>
                    </a:lnTo>
                    <a:lnTo>
                      <a:pt x="16" y="203"/>
                    </a:lnTo>
                    <a:lnTo>
                      <a:pt x="23" y="215"/>
                    </a:lnTo>
                    <a:lnTo>
                      <a:pt x="31" y="225"/>
                    </a:lnTo>
                    <a:lnTo>
                      <a:pt x="84" y="264"/>
                    </a:lnTo>
                    <a:lnTo>
                      <a:pt x="104" y="271"/>
                    </a:lnTo>
                    <a:lnTo>
                      <a:pt x="110" y="272"/>
                    </a:lnTo>
                    <a:lnTo>
                      <a:pt x="117" y="273"/>
                    </a:lnTo>
                    <a:lnTo>
                      <a:pt x="124" y="275"/>
                    </a:lnTo>
                    <a:lnTo>
                      <a:pt x="131" y="275"/>
                    </a:lnTo>
                    <a:lnTo>
                      <a:pt x="137" y="276"/>
                    </a:lnTo>
                    <a:lnTo>
                      <a:pt x="145" y="275"/>
                    </a:lnTo>
                    <a:lnTo>
                      <a:pt x="151" y="275"/>
                    </a:lnTo>
                    <a:lnTo>
                      <a:pt x="159" y="273"/>
                    </a:lnTo>
                    <a:lnTo>
                      <a:pt x="166" y="272"/>
                    </a:lnTo>
                    <a:lnTo>
                      <a:pt x="172" y="271"/>
                    </a:lnTo>
                    <a:lnTo>
                      <a:pt x="179" y="269"/>
                    </a:lnTo>
                    <a:lnTo>
                      <a:pt x="192" y="264"/>
                    </a:lnTo>
                    <a:lnTo>
                      <a:pt x="244" y="225"/>
                    </a:lnTo>
                    <a:lnTo>
                      <a:pt x="271" y="172"/>
                    </a:lnTo>
                    <a:lnTo>
                      <a:pt x="272" y="166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6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7289" y="14632"/>
              <a:ext cx="276" cy="277"/>
              <a:chOff x="7289" y="14632"/>
              <a:chExt cx="276" cy="277"/>
            </a:xfrm>
          </p:grpSpPr>
          <p:sp>
            <p:nvSpPr>
              <p:cNvPr id="2091" name="Freeform 14"/>
              <p:cNvSpPr>
                <a:spLocks/>
              </p:cNvSpPr>
              <p:nvPr/>
            </p:nvSpPr>
            <p:spPr bwMode="auto">
              <a:xfrm>
                <a:off x="7289" y="14632"/>
                <a:ext cx="276" cy="277"/>
              </a:xfrm>
              <a:custGeom>
                <a:avLst/>
                <a:gdLst>
                  <a:gd name="T0" fmla="+- 0 7441 7289"/>
                  <a:gd name="T1" fmla="*/ T0 w 276"/>
                  <a:gd name="T2" fmla="+- 0 14907 14632"/>
                  <a:gd name="T3" fmla="*/ 14907 h 277"/>
                  <a:gd name="T4" fmla="+- 0 7412 7289"/>
                  <a:gd name="T5" fmla="*/ T4 w 276"/>
                  <a:gd name="T6" fmla="+- 0 14907 14632"/>
                  <a:gd name="T7" fmla="*/ 14907 h 277"/>
                  <a:gd name="T8" fmla="+- 0 7419 7289"/>
                  <a:gd name="T9" fmla="*/ T8 w 276"/>
                  <a:gd name="T10" fmla="+- 0 14908 14632"/>
                  <a:gd name="T11" fmla="*/ 14908 h 277"/>
                  <a:gd name="T12" fmla="+- 0 7433 7289"/>
                  <a:gd name="T13" fmla="*/ T12 w 276"/>
                  <a:gd name="T14" fmla="+- 0 14908 14632"/>
                  <a:gd name="T15" fmla="*/ 14908 h 277"/>
                  <a:gd name="T16" fmla="+- 0 7441 7289"/>
                  <a:gd name="T17" fmla="*/ T16 w 276"/>
                  <a:gd name="T18" fmla="+- 0 14907 14632"/>
                  <a:gd name="T19" fmla="*/ 14907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7">
                    <a:moveTo>
                      <a:pt x="152" y="275"/>
                    </a:moveTo>
                    <a:lnTo>
                      <a:pt x="123" y="275"/>
                    </a:lnTo>
                    <a:lnTo>
                      <a:pt x="130" y="276"/>
                    </a:lnTo>
                    <a:lnTo>
                      <a:pt x="144" y="276"/>
                    </a:lnTo>
                    <a:lnTo>
                      <a:pt x="152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15"/>
              <p:cNvSpPr>
                <a:spLocks/>
              </p:cNvSpPr>
              <p:nvPr/>
            </p:nvSpPr>
            <p:spPr bwMode="auto">
              <a:xfrm>
                <a:off x="7289" y="14632"/>
                <a:ext cx="276" cy="277"/>
              </a:xfrm>
              <a:custGeom>
                <a:avLst/>
                <a:gdLst>
                  <a:gd name="T0" fmla="+- 0 7441 7289"/>
                  <a:gd name="T1" fmla="*/ T0 w 276"/>
                  <a:gd name="T2" fmla="+- 0 14633 14632"/>
                  <a:gd name="T3" fmla="*/ 14633 h 277"/>
                  <a:gd name="T4" fmla="+- 0 7412 7289"/>
                  <a:gd name="T5" fmla="*/ T4 w 276"/>
                  <a:gd name="T6" fmla="+- 0 14633 14632"/>
                  <a:gd name="T7" fmla="*/ 14633 h 277"/>
                  <a:gd name="T8" fmla="+- 0 7406 7289"/>
                  <a:gd name="T9" fmla="*/ T8 w 276"/>
                  <a:gd name="T10" fmla="+- 0 14634 14632"/>
                  <a:gd name="T11" fmla="*/ 14634 h 277"/>
                  <a:gd name="T12" fmla="+- 0 7398 7289"/>
                  <a:gd name="T13" fmla="*/ T12 w 276"/>
                  <a:gd name="T14" fmla="+- 0 14636 14632"/>
                  <a:gd name="T15" fmla="*/ 14636 h 277"/>
                  <a:gd name="T16" fmla="+- 0 7385 7289"/>
                  <a:gd name="T17" fmla="*/ T16 w 276"/>
                  <a:gd name="T18" fmla="+- 0 14638 14632"/>
                  <a:gd name="T19" fmla="*/ 14638 h 277"/>
                  <a:gd name="T20" fmla="+- 0 7373 7289"/>
                  <a:gd name="T21" fmla="*/ T20 w 276"/>
                  <a:gd name="T22" fmla="+- 0 14644 14632"/>
                  <a:gd name="T23" fmla="*/ 14644 h 277"/>
                  <a:gd name="T24" fmla="+- 0 7360 7289"/>
                  <a:gd name="T25" fmla="*/ T24 w 276"/>
                  <a:gd name="T26" fmla="+- 0 14649 14632"/>
                  <a:gd name="T27" fmla="*/ 14649 h 277"/>
                  <a:gd name="T28" fmla="+- 0 7312 7289"/>
                  <a:gd name="T29" fmla="*/ T28 w 276"/>
                  <a:gd name="T30" fmla="+- 0 14693 14632"/>
                  <a:gd name="T31" fmla="*/ 14693 h 277"/>
                  <a:gd name="T32" fmla="+- 0 7289 7289"/>
                  <a:gd name="T33" fmla="*/ T32 w 276"/>
                  <a:gd name="T34" fmla="+- 0 14756 14632"/>
                  <a:gd name="T35" fmla="*/ 14756 h 277"/>
                  <a:gd name="T36" fmla="+- 0 7289 7289"/>
                  <a:gd name="T37" fmla="*/ T36 w 276"/>
                  <a:gd name="T38" fmla="+- 0 14785 14632"/>
                  <a:gd name="T39" fmla="*/ 14785 h 277"/>
                  <a:gd name="T40" fmla="+- 0 7292 7289"/>
                  <a:gd name="T41" fmla="*/ T40 w 276"/>
                  <a:gd name="T42" fmla="+- 0 14798 14632"/>
                  <a:gd name="T43" fmla="*/ 14798 h 277"/>
                  <a:gd name="T44" fmla="+- 0 7293 7289"/>
                  <a:gd name="T45" fmla="*/ T44 w 276"/>
                  <a:gd name="T46" fmla="+- 0 14804 14632"/>
                  <a:gd name="T47" fmla="*/ 14804 h 277"/>
                  <a:gd name="T48" fmla="+- 0 7329 7289"/>
                  <a:gd name="T49" fmla="*/ T48 w 276"/>
                  <a:gd name="T50" fmla="+- 0 14868 14632"/>
                  <a:gd name="T51" fmla="*/ 14868 h 277"/>
                  <a:gd name="T52" fmla="+- 0 7385 7289"/>
                  <a:gd name="T53" fmla="*/ T52 w 276"/>
                  <a:gd name="T54" fmla="+- 0 14902 14632"/>
                  <a:gd name="T55" fmla="*/ 14902 h 277"/>
                  <a:gd name="T56" fmla="+- 0 7392 7289"/>
                  <a:gd name="T57" fmla="*/ T56 w 276"/>
                  <a:gd name="T58" fmla="+- 0 14904 14632"/>
                  <a:gd name="T59" fmla="*/ 14904 h 277"/>
                  <a:gd name="T60" fmla="+- 0 7398 7289"/>
                  <a:gd name="T61" fmla="*/ T60 w 276"/>
                  <a:gd name="T62" fmla="+- 0 14905 14632"/>
                  <a:gd name="T63" fmla="*/ 14905 h 277"/>
                  <a:gd name="T64" fmla="+- 0 7406 7289"/>
                  <a:gd name="T65" fmla="*/ T64 w 276"/>
                  <a:gd name="T66" fmla="+- 0 14907 14632"/>
                  <a:gd name="T67" fmla="*/ 14907 h 277"/>
                  <a:gd name="T68" fmla="+- 0 7447 7289"/>
                  <a:gd name="T69" fmla="*/ T68 w 276"/>
                  <a:gd name="T70" fmla="+- 0 14907 14632"/>
                  <a:gd name="T71" fmla="*/ 14907 h 277"/>
                  <a:gd name="T72" fmla="+- 0 7460 7289"/>
                  <a:gd name="T73" fmla="*/ T72 w 276"/>
                  <a:gd name="T74" fmla="+- 0 14904 14632"/>
                  <a:gd name="T75" fmla="*/ 14904 h 277"/>
                  <a:gd name="T76" fmla="+- 0 7467 7289"/>
                  <a:gd name="T77" fmla="*/ T76 w 276"/>
                  <a:gd name="T78" fmla="+- 0 14902 14632"/>
                  <a:gd name="T79" fmla="*/ 14902 h 277"/>
                  <a:gd name="T80" fmla="+- 0 7480 7289"/>
                  <a:gd name="T81" fmla="*/ T80 w 276"/>
                  <a:gd name="T82" fmla="+- 0 14898 14632"/>
                  <a:gd name="T83" fmla="*/ 14898 h 277"/>
                  <a:gd name="T84" fmla="+- 0 7533 7289"/>
                  <a:gd name="T85" fmla="*/ T84 w 276"/>
                  <a:gd name="T86" fmla="+- 0 14857 14632"/>
                  <a:gd name="T87" fmla="*/ 14857 h 277"/>
                  <a:gd name="T88" fmla="+- 0 7547 7289"/>
                  <a:gd name="T89" fmla="*/ T88 w 276"/>
                  <a:gd name="T90" fmla="+- 0 14835 14632"/>
                  <a:gd name="T91" fmla="*/ 14835 h 277"/>
                  <a:gd name="T92" fmla="+- 0 7554 7289"/>
                  <a:gd name="T93" fmla="*/ T92 w 276"/>
                  <a:gd name="T94" fmla="+- 0 14824 14632"/>
                  <a:gd name="T95" fmla="*/ 14824 h 277"/>
                  <a:gd name="T96" fmla="+- 0 7558 7289"/>
                  <a:gd name="T97" fmla="*/ T96 w 276"/>
                  <a:gd name="T98" fmla="+- 0 14811 14632"/>
                  <a:gd name="T99" fmla="*/ 14811 h 277"/>
                  <a:gd name="T100" fmla="+- 0 7560 7289"/>
                  <a:gd name="T101" fmla="*/ T100 w 276"/>
                  <a:gd name="T102" fmla="+- 0 14804 14632"/>
                  <a:gd name="T103" fmla="*/ 14804 h 277"/>
                  <a:gd name="T104" fmla="+- 0 7562 7289"/>
                  <a:gd name="T105" fmla="*/ T104 w 276"/>
                  <a:gd name="T106" fmla="+- 0 14798 14632"/>
                  <a:gd name="T107" fmla="*/ 14798 h 277"/>
                  <a:gd name="T108" fmla="+- 0 7563 7289"/>
                  <a:gd name="T109" fmla="*/ T108 w 276"/>
                  <a:gd name="T110" fmla="+- 0 14791 14632"/>
                  <a:gd name="T111" fmla="*/ 14791 h 277"/>
                  <a:gd name="T112" fmla="+- 0 7563 7289"/>
                  <a:gd name="T113" fmla="*/ T112 w 276"/>
                  <a:gd name="T114" fmla="+- 0 14785 14632"/>
                  <a:gd name="T115" fmla="*/ 14785 h 277"/>
                  <a:gd name="T116" fmla="+- 0 7564 7289"/>
                  <a:gd name="T117" fmla="*/ T116 w 276"/>
                  <a:gd name="T118" fmla="+- 0 14777 14632"/>
                  <a:gd name="T119" fmla="*/ 14777 h 277"/>
                  <a:gd name="T120" fmla="+- 0 7564 7289"/>
                  <a:gd name="T121" fmla="*/ T120 w 276"/>
                  <a:gd name="T122" fmla="+- 0 14763 14632"/>
                  <a:gd name="T123" fmla="*/ 14763 h 277"/>
                  <a:gd name="T124" fmla="+- 0 7563 7289"/>
                  <a:gd name="T125" fmla="*/ T124 w 276"/>
                  <a:gd name="T126" fmla="+- 0 14756 14632"/>
                  <a:gd name="T127" fmla="*/ 14756 h 277"/>
                  <a:gd name="T128" fmla="+- 0 7563 7289"/>
                  <a:gd name="T129" fmla="*/ T128 w 276"/>
                  <a:gd name="T130" fmla="+- 0 14750 14632"/>
                  <a:gd name="T131" fmla="*/ 14750 h 277"/>
                  <a:gd name="T132" fmla="+- 0 7562 7289"/>
                  <a:gd name="T133" fmla="*/ T132 w 276"/>
                  <a:gd name="T134" fmla="+- 0 14742 14632"/>
                  <a:gd name="T135" fmla="*/ 14742 h 277"/>
                  <a:gd name="T136" fmla="+- 0 7560 7289"/>
                  <a:gd name="T137" fmla="*/ T136 w 276"/>
                  <a:gd name="T138" fmla="+- 0 14736 14632"/>
                  <a:gd name="T139" fmla="*/ 14736 h 277"/>
                  <a:gd name="T140" fmla="+- 0 7558 7289"/>
                  <a:gd name="T141" fmla="*/ T140 w 276"/>
                  <a:gd name="T142" fmla="+- 0 14729 14632"/>
                  <a:gd name="T143" fmla="*/ 14729 h 277"/>
                  <a:gd name="T144" fmla="+- 0 7554 7289"/>
                  <a:gd name="T145" fmla="*/ T144 w 276"/>
                  <a:gd name="T146" fmla="+- 0 14716 14632"/>
                  <a:gd name="T147" fmla="*/ 14716 h 277"/>
                  <a:gd name="T148" fmla="+- 0 7513 7289"/>
                  <a:gd name="T149" fmla="*/ T148 w 276"/>
                  <a:gd name="T150" fmla="+- 0 14664 14632"/>
                  <a:gd name="T151" fmla="*/ 14664 h 277"/>
                  <a:gd name="T152" fmla="+- 0 7480 7289"/>
                  <a:gd name="T153" fmla="*/ T152 w 276"/>
                  <a:gd name="T154" fmla="+- 0 14644 14632"/>
                  <a:gd name="T155" fmla="*/ 14644 h 277"/>
                  <a:gd name="T156" fmla="+- 0 7467 7289"/>
                  <a:gd name="T157" fmla="*/ T156 w 276"/>
                  <a:gd name="T158" fmla="+- 0 14638 14632"/>
                  <a:gd name="T159" fmla="*/ 14638 h 277"/>
                  <a:gd name="T160" fmla="+- 0 7441 7289"/>
                  <a:gd name="T161" fmla="*/ T160 w 276"/>
                  <a:gd name="T162" fmla="+- 0 14633 14632"/>
                  <a:gd name="T163" fmla="*/ 14633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</a:cxnLst>
                <a:rect l="0" t="0" r="r" b="b"/>
                <a:pathLst>
                  <a:path w="276" h="277">
                    <a:moveTo>
                      <a:pt x="152" y="1"/>
                    </a:moveTo>
                    <a:lnTo>
                      <a:pt x="123" y="1"/>
                    </a:lnTo>
                    <a:lnTo>
                      <a:pt x="117" y="2"/>
                    </a:lnTo>
                    <a:lnTo>
                      <a:pt x="109" y="4"/>
                    </a:lnTo>
                    <a:lnTo>
                      <a:pt x="96" y="6"/>
                    </a:lnTo>
                    <a:lnTo>
                      <a:pt x="84" y="12"/>
                    </a:lnTo>
                    <a:lnTo>
                      <a:pt x="71" y="17"/>
                    </a:lnTo>
                    <a:lnTo>
                      <a:pt x="23" y="61"/>
                    </a:lnTo>
                    <a:lnTo>
                      <a:pt x="0" y="124"/>
                    </a:lnTo>
                    <a:lnTo>
                      <a:pt x="0" y="153"/>
                    </a:lnTo>
                    <a:lnTo>
                      <a:pt x="3" y="166"/>
                    </a:lnTo>
                    <a:lnTo>
                      <a:pt x="4" y="172"/>
                    </a:lnTo>
                    <a:lnTo>
                      <a:pt x="40" y="236"/>
                    </a:lnTo>
                    <a:lnTo>
                      <a:pt x="96" y="270"/>
                    </a:lnTo>
                    <a:lnTo>
                      <a:pt x="103" y="272"/>
                    </a:lnTo>
                    <a:lnTo>
                      <a:pt x="109" y="273"/>
                    </a:lnTo>
                    <a:lnTo>
                      <a:pt x="117" y="275"/>
                    </a:lnTo>
                    <a:lnTo>
                      <a:pt x="158" y="275"/>
                    </a:lnTo>
                    <a:lnTo>
                      <a:pt x="171" y="272"/>
                    </a:lnTo>
                    <a:lnTo>
                      <a:pt x="178" y="270"/>
                    </a:lnTo>
                    <a:lnTo>
                      <a:pt x="191" y="266"/>
                    </a:lnTo>
                    <a:lnTo>
                      <a:pt x="244" y="225"/>
                    </a:lnTo>
                    <a:lnTo>
                      <a:pt x="258" y="203"/>
                    </a:lnTo>
                    <a:lnTo>
                      <a:pt x="265" y="192"/>
                    </a:lnTo>
                    <a:lnTo>
                      <a:pt x="269" y="179"/>
                    </a:lnTo>
                    <a:lnTo>
                      <a:pt x="271" y="172"/>
                    </a:lnTo>
                    <a:lnTo>
                      <a:pt x="273" y="166"/>
                    </a:lnTo>
                    <a:lnTo>
                      <a:pt x="274" y="159"/>
                    </a:lnTo>
                    <a:lnTo>
                      <a:pt x="274" y="153"/>
                    </a:lnTo>
                    <a:lnTo>
                      <a:pt x="275" y="145"/>
                    </a:lnTo>
                    <a:lnTo>
                      <a:pt x="275" y="131"/>
                    </a:lnTo>
                    <a:lnTo>
                      <a:pt x="274" y="124"/>
                    </a:lnTo>
                    <a:lnTo>
                      <a:pt x="274" y="118"/>
                    </a:lnTo>
                    <a:lnTo>
                      <a:pt x="273" y="110"/>
                    </a:lnTo>
                    <a:lnTo>
                      <a:pt x="271" y="104"/>
                    </a:lnTo>
                    <a:lnTo>
                      <a:pt x="269" y="97"/>
                    </a:lnTo>
                    <a:lnTo>
                      <a:pt x="265" y="84"/>
                    </a:lnTo>
                    <a:lnTo>
                      <a:pt x="224" y="32"/>
                    </a:lnTo>
                    <a:lnTo>
                      <a:pt x="191" y="12"/>
                    </a:lnTo>
                    <a:lnTo>
                      <a:pt x="178" y="6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16"/>
              <p:cNvSpPr>
                <a:spLocks/>
              </p:cNvSpPr>
              <p:nvPr/>
            </p:nvSpPr>
            <p:spPr bwMode="auto">
              <a:xfrm>
                <a:off x="7289" y="14632"/>
                <a:ext cx="276" cy="277"/>
              </a:xfrm>
              <a:custGeom>
                <a:avLst/>
                <a:gdLst>
                  <a:gd name="T0" fmla="+- 0 7427 7289"/>
                  <a:gd name="T1" fmla="*/ T0 w 276"/>
                  <a:gd name="T2" fmla="+- 0 14632 14632"/>
                  <a:gd name="T3" fmla="*/ 14632 h 277"/>
                  <a:gd name="T4" fmla="+- 0 7419 7289"/>
                  <a:gd name="T5" fmla="*/ T4 w 276"/>
                  <a:gd name="T6" fmla="+- 0 14633 14632"/>
                  <a:gd name="T7" fmla="*/ 14633 h 277"/>
                  <a:gd name="T8" fmla="+- 0 7433 7289"/>
                  <a:gd name="T9" fmla="*/ T8 w 276"/>
                  <a:gd name="T10" fmla="+- 0 14633 14632"/>
                  <a:gd name="T11" fmla="*/ 14633 h 277"/>
                  <a:gd name="T12" fmla="+- 0 7427 7289"/>
                  <a:gd name="T13" fmla="*/ T12 w 276"/>
                  <a:gd name="T14" fmla="+- 0 14632 14632"/>
                  <a:gd name="T15" fmla="*/ 14632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6" h="277">
                    <a:moveTo>
                      <a:pt x="138" y="0"/>
                    </a:moveTo>
                    <a:lnTo>
                      <a:pt x="130" y="1"/>
                    </a:lnTo>
                    <a:lnTo>
                      <a:pt x="144" y="1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7289" y="14632"/>
              <a:ext cx="276" cy="277"/>
              <a:chOff x="7289" y="14632"/>
              <a:chExt cx="276" cy="277"/>
            </a:xfrm>
          </p:grpSpPr>
          <p:sp>
            <p:nvSpPr>
              <p:cNvPr id="2090" name="Freeform 18"/>
              <p:cNvSpPr>
                <a:spLocks/>
              </p:cNvSpPr>
              <p:nvPr/>
            </p:nvSpPr>
            <p:spPr bwMode="auto">
              <a:xfrm>
                <a:off x="7289" y="14632"/>
                <a:ext cx="276" cy="277"/>
              </a:xfrm>
              <a:custGeom>
                <a:avLst/>
                <a:gdLst>
                  <a:gd name="T0" fmla="+- 0 7564 7289"/>
                  <a:gd name="T1" fmla="*/ T0 w 276"/>
                  <a:gd name="T2" fmla="+- 0 14763 14632"/>
                  <a:gd name="T3" fmla="*/ 14763 h 277"/>
                  <a:gd name="T4" fmla="+- 0 7563 7289"/>
                  <a:gd name="T5" fmla="*/ T4 w 276"/>
                  <a:gd name="T6" fmla="+- 0 14750 14632"/>
                  <a:gd name="T7" fmla="*/ 14750 h 277"/>
                  <a:gd name="T8" fmla="+- 0 7560 7289"/>
                  <a:gd name="T9" fmla="*/ T8 w 276"/>
                  <a:gd name="T10" fmla="+- 0 14736 14632"/>
                  <a:gd name="T11" fmla="*/ 14736 h 277"/>
                  <a:gd name="T12" fmla="+- 0 7554 7289"/>
                  <a:gd name="T13" fmla="*/ T12 w 276"/>
                  <a:gd name="T14" fmla="+- 0 14716 14632"/>
                  <a:gd name="T15" fmla="*/ 14716 h 277"/>
                  <a:gd name="T16" fmla="+- 0 7541 7289"/>
                  <a:gd name="T17" fmla="*/ T16 w 276"/>
                  <a:gd name="T18" fmla="+- 0 14693 14632"/>
                  <a:gd name="T19" fmla="*/ 14693 h 277"/>
                  <a:gd name="T20" fmla="+- 0 7524 7289"/>
                  <a:gd name="T21" fmla="*/ T20 w 276"/>
                  <a:gd name="T22" fmla="+- 0 14673 14632"/>
                  <a:gd name="T23" fmla="*/ 14673 h 277"/>
                  <a:gd name="T24" fmla="+- 0 7503 7289"/>
                  <a:gd name="T25" fmla="*/ T24 w 276"/>
                  <a:gd name="T26" fmla="+- 0 14656 14632"/>
                  <a:gd name="T27" fmla="*/ 14656 h 277"/>
                  <a:gd name="T28" fmla="+- 0 7480 7289"/>
                  <a:gd name="T29" fmla="*/ T28 w 276"/>
                  <a:gd name="T30" fmla="+- 0 14644 14632"/>
                  <a:gd name="T31" fmla="*/ 14644 h 277"/>
                  <a:gd name="T32" fmla="+- 0 7460 7289"/>
                  <a:gd name="T33" fmla="*/ T32 w 276"/>
                  <a:gd name="T34" fmla="+- 0 14637 14632"/>
                  <a:gd name="T35" fmla="*/ 14637 h 277"/>
                  <a:gd name="T36" fmla="+- 0 7447 7289"/>
                  <a:gd name="T37" fmla="*/ T36 w 276"/>
                  <a:gd name="T38" fmla="+- 0 14634 14632"/>
                  <a:gd name="T39" fmla="*/ 14634 h 277"/>
                  <a:gd name="T40" fmla="+- 0 7433 7289"/>
                  <a:gd name="T41" fmla="*/ T40 w 276"/>
                  <a:gd name="T42" fmla="+- 0 14633 14632"/>
                  <a:gd name="T43" fmla="*/ 14633 h 277"/>
                  <a:gd name="T44" fmla="+- 0 7419 7289"/>
                  <a:gd name="T45" fmla="*/ T44 w 276"/>
                  <a:gd name="T46" fmla="+- 0 14633 14632"/>
                  <a:gd name="T47" fmla="*/ 14633 h 277"/>
                  <a:gd name="T48" fmla="+- 0 7406 7289"/>
                  <a:gd name="T49" fmla="*/ T48 w 276"/>
                  <a:gd name="T50" fmla="+- 0 14634 14632"/>
                  <a:gd name="T51" fmla="*/ 14634 h 277"/>
                  <a:gd name="T52" fmla="+- 0 7392 7289"/>
                  <a:gd name="T53" fmla="*/ T52 w 276"/>
                  <a:gd name="T54" fmla="+- 0 14637 14632"/>
                  <a:gd name="T55" fmla="*/ 14637 h 277"/>
                  <a:gd name="T56" fmla="+- 0 7373 7289"/>
                  <a:gd name="T57" fmla="*/ T56 w 276"/>
                  <a:gd name="T58" fmla="+- 0 14644 14632"/>
                  <a:gd name="T59" fmla="*/ 14644 h 277"/>
                  <a:gd name="T60" fmla="+- 0 7292 7289"/>
                  <a:gd name="T61" fmla="*/ T60 w 276"/>
                  <a:gd name="T62" fmla="+- 0 14742 14632"/>
                  <a:gd name="T63" fmla="*/ 14742 h 277"/>
                  <a:gd name="T64" fmla="+- 0 7289 7289"/>
                  <a:gd name="T65" fmla="*/ T64 w 276"/>
                  <a:gd name="T66" fmla="+- 0 14756 14632"/>
                  <a:gd name="T67" fmla="*/ 14756 h 277"/>
                  <a:gd name="T68" fmla="+- 0 7289 7289"/>
                  <a:gd name="T69" fmla="*/ T68 w 276"/>
                  <a:gd name="T70" fmla="+- 0 14771 14632"/>
                  <a:gd name="T71" fmla="*/ 14771 h 277"/>
                  <a:gd name="T72" fmla="+- 0 7289 7289"/>
                  <a:gd name="T73" fmla="*/ T72 w 276"/>
                  <a:gd name="T74" fmla="+- 0 14785 14632"/>
                  <a:gd name="T75" fmla="*/ 14785 h 277"/>
                  <a:gd name="T76" fmla="+- 0 7292 7289"/>
                  <a:gd name="T77" fmla="*/ T76 w 276"/>
                  <a:gd name="T78" fmla="+- 0 14798 14632"/>
                  <a:gd name="T79" fmla="*/ 14798 h 277"/>
                  <a:gd name="T80" fmla="+- 0 7294 7289"/>
                  <a:gd name="T81" fmla="*/ T80 w 276"/>
                  <a:gd name="T82" fmla="+- 0 14811 14632"/>
                  <a:gd name="T83" fmla="*/ 14811 h 277"/>
                  <a:gd name="T84" fmla="+- 0 7360 7289"/>
                  <a:gd name="T85" fmla="*/ T84 w 276"/>
                  <a:gd name="T86" fmla="+- 0 14891 14632"/>
                  <a:gd name="T87" fmla="*/ 14891 h 277"/>
                  <a:gd name="T88" fmla="+- 0 7385 7289"/>
                  <a:gd name="T89" fmla="*/ T88 w 276"/>
                  <a:gd name="T90" fmla="+- 0 14902 14632"/>
                  <a:gd name="T91" fmla="*/ 14902 h 277"/>
                  <a:gd name="T92" fmla="+- 0 7398 7289"/>
                  <a:gd name="T93" fmla="*/ T92 w 276"/>
                  <a:gd name="T94" fmla="+- 0 14905 14632"/>
                  <a:gd name="T95" fmla="*/ 14905 h 277"/>
                  <a:gd name="T96" fmla="+- 0 7412 7289"/>
                  <a:gd name="T97" fmla="*/ T96 w 276"/>
                  <a:gd name="T98" fmla="+- 0 14907 14632"/>
                  <a:gd name="T99" fmla="*/ 14907 h 277"/>
                  <a:gd name="T100" fmla="+- 0 7427 7289"/>
                  <a:gd name="T101" fmla="*/ T100 w 276"/>
                  <a:gd name="T102" fmla="+- 0 14908 14632"/>
                  <a:gd name="T103" fmla="*/ 14908 h 277"/>
                  <a:gd name="T104" fmla="+- 0 7441 7289"/>
                  <a:gd name="T105" fmla="*/ T104 w 276"/>
                  <a:gd name="T106" fmla="+- 0 14907 14632"/>
                  <a:gd name="T107" fmla="*/ 14907 h 277"/>
                  <a:gd name="T108" fmla="+- 0 7454 7289"/>
                  <a:gd name="T109" fmla="*/ T108 w 276"/>
                  <a:gd name="T110" fmla="+- 0 14905 14632"/>
                  <a:gd name="T111" fmla="*/ 14905 h 277"/>
                  <a:gd name="T112" fmla="+- 0 7467 7289"/>
                  <a:gd name="T113" fmla="*/ T112 w 276"/>
                  <a:gd name="T114" fmla="+- 0 14902 14632"/>
                  <a:gd name="T115" fmla="*/ 14902 h 277"/>
                  <a:gd name="T116" fmla="+- 0 7491 7289"/>
                  <a:gd name="T117" fmla="*/ T116 w 276"/>
                  <a:gd name="T118" fmla="+- 0 14891 14632"/>
                  <a:gd name="T119" fmla="*/ 14891 h 277"/>
                  <a:gd name="T120" fmla="+- 0 7547 7289"/>
                  <a:gd name="T121" fmla="*/ T120 w 276"/>
                  <a:gd name="T122" fmla="+- 0 14835 14632"/>
                  <a:gd name="T123" fmla="*/ 14835 h 277"/>
                  <a:gd name="T124" fmla="+- 0 7558 7289"/>
                  <a:gd name="T125" fmla="*/ T124 w 276"/>
                  <a:gd name="T126" fmla="+- 0 14811 14632"/>
                  <a:gd name="T127" fmla="*/ 14811 h 277"/>
                  <a:gd name="T128" fmla="+- 0 7562 7289"/>
                  <a:gd name="T129" fmla="*/ T128 w 276"/>
                  <a:gd name="T130" fmla="+- 0 14798 14632"/>
                  <a:gd name="T131" fmla="*/ 14798 h 277"/>
                  <a:gd name="T132" fmla="+- 0 7563 7289"/>
                  <a:gd name="T133" fmla="*/ T132 w 276"/>
                  <a:gd name="T134" fmla="+- 0 14785 14632"/>
                  <a:gd name="T135" fmla="*/ 14785 h 277"/>
                  <a:gd name="T136" fmla="+- 0 7564 7289"/>
                  <a:gd name="T137" fmla="*/ T136 w 276"/>
                  <a:gd name="T138" fmla="+- 0 14771 14632"/>
                  <a:gd name="T139" fmla="*/ 14771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76" h="277">
                    <a:moveTo>
                      <a:pt x="275" y="139"/>
                    </a:moveTo>
                    <a:lnTo>
                      <a:pt x="275" y="131"/>
                    </a:lnTo>
                    <a:lnTo>
                      <a:pt x="274" y="124"/>
                    </a:lnTo>
                    <a:lnTo>
                      <a:pt x="274" y="118"/>
                    </a:lnTo>
                    <a:lnTo>
                      <a:pt x="273" y="110"/>
                    </a:lnTo>
                    <a:lnTo>
                      <a:pt x="271" y="104"/>
                    </a:lnTo>
                    <a:lnTo>
                      <a:pt x="269" y="97"/>
                    </a:lnTo>
                    <a:lnTo>
                      <a:pt x="265" y="84"/>
                    </a:lnTo>
                    <a:lnTo>
                      <a:pt x="258" y="72"/>
                    </a:lnTo>
                    <a:lnTo>
                      <a:pt x="252" y="61"/>
                    </a:lnTo>
                    <a:lnTo>
                      <a:pt x="244" y="50"/>
                    </a:lnTo>
                    <a:lnTo>
                      <a:pt x="235" y="41"/>
                    </a:lnTo>
                    <a:lnTo>
                      <a:pt x="224" y="32"/>
                    </a:lnTo>
                    <a:lnTo>
                      <a:pt x="214" y="24"/>
                    </a:lnTo>
                    <a:lnTo>
                      <a:pt x="204" y="17"/>
                    </a:lnTo>
                    <a:lnTo>
                      <a:pt x="191" y="12"/>
                    </a:lnTo>
                    <a:lnTo>
                      <a:pt x="178" y="6"/>
                    </a:lnTo>
                    <a:lnTo>
                      <a:pt x="171" y="5"/>
                    </a:lnTo>
                    <a:lnTo>
                      <a:pt x="165" y="4"/>
                    </a:lnTo>
                    <a:lnTo>
                      <a:pt x="158" y="2"/>
                    </a:lnTo>
                    <a:lnTo>
                      <a:pt x="152" y="1"/>
                    </a:lnTo>
                    <a:lnTo>
                      <a:pt x="144" y="1"/>
                    </a:lnTo>
                    <a:lnTo>
                      <a:pt x="138" y="0"/>
                    </a:lnTo>
                    <a:lnTo>
                      <a:pt x="130" y="1"/>
                    </a:lnTo>
                    <a:lnTo>
                      <a:pt x="123" y="1"/>
                    </a:lnTo>
                    <a:lnTo>
                      <a:pt x="117" y="2"/>
                    </a:lnTo>
                    <a:lnTo>
                      <a:pt x="109" y="4"/>
                    </a:lnTo>
                    <a:lnTo>
                      <a:pt x="103" y="5"/>
                    </a:lnTo>
                    <a:lnTo>
                      <a:pt x="96" y="6"/>
                    </a:lnTo>
                    <a:lnTo>
                      <a:pt x="84" y="12"/>
                    </a:lnTo>
                    <a:lnTo>
                      <a:pt x="31" y="50"/>
                    </a:lnTo>
                    <a:lnTo>
                      <a:pt x="3" y="110"/>
                    </a:lnTo>
                    <a:lnTo>
                      <a:pt x="1" y="116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1" y="159"/>
                    </a:lnTo>
                    <a:lnTo>
                      <a:pt x="3" y="166"/>
                    </a:lnTo>
                    <a:lnTo>
                      <a:pt x="4" y="172"/>
                    </a:lnTo>
                    <a:lnTo>
                      <a:pt x="5" y="179"/>
                    </a:lnTo>
                    <a:lnTo>
                      <a:pt x="40" y="236"/>
                    </a:lnTo>
                    <a:lnTo>
                      <a:pt x="71" y="259"/>
                    </a:lnTo>
                    <a:lnTo>
                      <a:pt x="83" y="266"/>
                    </a:lnTo>
                    <a:lnTo>
                      <a:pt x="96" y="270"/>
                    </a:lnTo>
                    <a:lnTo>
                      <a:pt x="103" y="272"/>
                    </a:lnTo>
                    <a:lnTo>
                      <a:pt x="109" y="273"/>
                    </a:lnTo>
                    <a:lnTo>
                      <a:pt x="117" y="275"/>
                    </a:lnTo>
                    <a:lnTo>
                      <a:pt x="123" y="275"/>
                    </a:lnTo>
                    <a:lnTo>
                      <a:pt x="130" y="276"/>
                    </a:lnTo>
                    <a:lnTo>
                      <a:pt x="138" y="276"/>
                    </a:lnTo>
                    <a:lnTo>
                      <a:pt x="144" y="276"/>
                    </a:lnTo>
                    <a:lnTo>
                      <a:pt x="152" y="275"/>
                    </a:lnTo>
                    <a:lnTo>
                      <a:pt x="158" y="275"/>
                    </a:lnTo>
                    <a:lnTo>
                      <a:pt x="165" y="273"/>
                    </a:lnTo>
                    <a:lnTo>
                      <a:pt x="171" y="272"/>
                    </a:lnTo>
                    <a:lnTo>
                      <a:pt x="178" y="270"/>
                    </a:lnTo>
                    <a:lnTo>
                      <a:pt x="191" y="266"/>
                    </a:lnTo>
                    <a:lnTo>
                      <a:pt x="202" y="259"/>
                    </a:lnTo>
                    <a:lnTo>
                      <a:pt x="252" y="215"/>
                    </a:lnTo>
                    <a:lnTo>
                      <a:pt x="258" y="203"/>
                    </a:lnTo>
                    <a:lnTo>
                      <a:pt x="265" y="192"/>
                    </a:lnTo>
                    <a:lnTo>
                      <a:pt x="269" y="179"/>
                    </a:lnTo>
                    <a:lnTo>
                      <a:pt x="271" y="172"/>
                    </a:lnTo>
                    <a:lnTo>
                      <a:pt x="273" y="166"/>
                    </a:lnTo>
                    <a:lnTo>
                      <a:pt x="274" y="159"/>
                    </a:lnTo>
                    <a:lnTo>
                      <a:pt x="274" y="153"/>
                    </a:lnTo>
                    <a:lnTo>
                      <a:pt x="275" y="145"/>
                    </a:lnTo>
                    <a:lnTo>
                      <a:pt x="275" y="139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7289" y="14114"/>
              <a:ext cx="276" cy="277"/>
              <a:chOff x="7289" y="14114"/>
              <a:chExt cx="276" cy="277"/>
            </a:xfrm>
          </p:grpSpPr>
          <p:sp>
            <p:nvSpPr>
              <p:cNvPr id="2087" name="Freeform 20"/>
              <p:cNvSpPr>
                <a:spLocks/>
              </p:cNvSpPr>
              <p:nvPr/>
            </p:nvSpPr>
            <p:spPr bwMode="auto">
              <a:xfrm>
                <a:off x="7289" y="14114"/>
                <a:ext cx="276" cy="277"/>
              </a:xfrm>
              <a:custGeom>
                <a:avLst/>
                <a:gdLst>
                  <a:gd name="T0" fmla="+- 0 7441 7289"/>
                  <a:gd name="T1" fmla="*/ T0 w 276"/>
                  <a:gd name="T2" fmla="+- 0 14389 14114"/>
                  <a:gd name="T3" fmla="*/ 14389 h 277"/>
                  <a:gd name="T4" fmla="+- 0 7412 7289"/>
                  <a:gd name="T5" fmla="*/ T4 w 276"/>
                  <a:gd name="T6" fmla="+- 0 14389 14114"/>
                  <a:gd name="T7" fmla="*/ 14389 h 277"/>
                  <a:gd name="T8" fmla="+- 0 7419 7289"/>
                  <a:gd name="T9" fmla="*/ T8 w 276"/>
                  <a:gd name="T10" fmla="+- 0 14390 14114"/>
                  <a:gd name="T11" fmla="*/ 14390 h 277"/>
                  <a:gd name="T12" fmla="+- 0 7433 7289"/>
                  <a:gd name="T13" fmla="*/ T12 w 276"/>
                  <a:gd name="T14" fmla="+- 0 14390 14114"/>
                  <a:gd name="T15" fmla="*/ 14390 h 277"/>
                  <a:gd name="T16" fmla="+- 0 7441 7289"/>
                  <a:gd name="T17" fmla="*/ T16 w 276"/>
                  <a:gd name="T18" fmla="+- 0 14389 14114"/>
                  <a:gd name="T19" fmla="*/ 14389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7">
                    <a:moveTo>
                      <a:pt x="152" y="275"/>
                    </a:moveTo>
                    <a:lnTo>
                      <a:pt x="123" y="275"/>
                    </a:lnTo>
                    <a:lnTo>
                      <a:pt x="130" y="276"/>
                    </a:lnTo>
                    <a:lnTo>
                      <a:pt x="144" y="276"/>
                    </a:lnTo>
                    <a:lnTo>
                      <a:pt x="152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21"/>
              <p:cNvSpPr>
                <a:spLocks/>
              </p:cNvSpPr>
              <p:nvPr/>
            </p:nvSpPr>
            <p:spPr bwMode="auto">
              <a:xfrm>
                <a:off x="7289" y="14114"/>
                <a:ext cx="276" cy="277"/>
              </a:xfrm>
              <a:custGeom>
                <a:avLst/>
                <a:gdLst>
                  <a:gd name="T0" fmla="+- 0 7447 7289"/>
                  <a:gd name="T1" fmla="*/ T0 w 276"/>
                  <a:gd name="T2" fmla="+- 0 14115 14114"/>
                  <a:gd name="T3" fmla="*/ 14115 h 277"/>
                  <a:gd name="T4" fmla="+- 0 7406 7289"/>
                  <a:gd name="T5" fmla="*/ T4 w 276"/>
                  <a:gd name="T6" fmla="+- 0 14115 14114"/>
                  <a:gd name="T7" fmla="*/ 14115 h 277"/>
                  <a:gd name="T8" fmla="+- 0 7398 7289"/>
                  <a:gd name="T9" fmla="*/ T8 w 276"/>
                  <a:gd name="T10" fmla="+- 0 14117 14114"/>
                  <a:gd name="T11" fmla="*/ 14117 h 277"/>
                  <a:gd name="T12" fmla="+- 0 7392 7289"/>
                  <a:gd name="T13" fmla="*/ T12 w 276"/>
                  <a:gd name="T14" fmla="+- 0 14119 14114"/>
                  <a:gd name="T15" fmla="*/ 14119 h 277"/>
                  <a:gd name="T16" fmla="+- 0 7385 7289"/>
                  <a:gd name="T17" fmla="*/ T16 w 276"/>
                  <a:gd name="T18" fmla="+- 0 14121 14114"/>
                  <a:gd name="T19" fmla="*/ 14121 h 277"/>
                  <a:gd name="T20" fmla="+- 0 7373 7289"/>
                  <a:gd name="T21" fmla="*/ T20 w 276"/>
                  <a:gd name="T22" fmla="+- 0 14126 14114"/>
                  <a:gd name="T23" fmla="*/ 14126 h 277"/>
                  <a:gd name="T24" fmla="+- 0 7360 7289"/>
                  <a:gd name="T25" fmla="*/ T24 w 276"/>
                  <a:gd name="T26" fmla="+- 0 14131 14114"/>
                  <a:gd name="T27" fmla="*/ 14131 h 277"/>
                  <a:gd name="T28" fmla="+- 0 7349 7289"/>
                  <a:gd name="T29" fmla="*/ T28 w 276"/>
                  <a:gd name="T30" fmla="+- 0 14138 14114"/>
                  <a:gd name="T31" fmla="*/ 14138 h 277"/>
                  <a:gd name="T32" fmla="+- 0 7304 7289"/>
                  <a:gd name="T33" fmla="*/ T32 w 276"/>
                  <a:gd name="T34" fmla="+- 0 14187 14114"/>
                  <a:gd name="T35" fmla="*/ 14187 h 277"/>
                  <a:gd name="T36" fmla="+- 0 7289 7289"/>
                  <a:gd name="T37" fmla="*/ T36 w 276"/>
                  <a:gd name="T38" fmla="+- 0 14239 14114"/>
                  <a:gd name="T39" fmla="*/ 14239 h 277"/>
                  <a:gd name="T40" fmla="+- 0 7289 7289"/>
                  <a:gd name="T41" fmla="*/ T40 w 276"/>
                  <a:gd name="T42" fmla="+- 0 14266 14114"/>
                  <a:gd name="T43" fmla="*/ 14266 h 277"/>
                  <a:gd name="T44" fmla="+- 0 7290 7289"/>
                  <a:gd name="T45" fmla="*/ T44 w 276"/>
                  <a:gd name="T46" fmla="+- 0 14274 14114"/>
                  <a:gd name="T47" fmla="*/ 14274 h 277"/>
                  <a:gd name="T48" fmla="+- 0 7292 7289"/>
                  <a:gd name="T49" fmla="*/ T48 w 276"/>
                  <a:gd name="T50" fmla="+- 0 14280 14114"/>
                  <a:gd name="T51" fmla="*/ 14280 h 277"/>
                  <a:gd name="T52" fmla="+- 0 7293 7289"/>
                  <a:gd name="T53" fmla="*/ T52 w 276"/>
                  <a:gd name="T54" fmla="+- 0 14287 14114"/>
                  <a:gd name="T55" fmla="*/ 14287 h 277"/>
                  <a:gd name="T56" fmla="+- 0 7329 7289"/>
                  <a:gd name="T57" fmla="*/ T56 w 276"/>
                  <a:gd name="T58" fmla="+- 0 14350 14114"/>
                  <a:gd name="T59" fmla="*/ 14350 h 277"/>
                  <a:gd name="T60" fmla="+- 0 7338 7289"/>
                  <a:gd name="T61" fmla="*/ T60 w 276"/>
                  <a:gd name="T62" fmla="+- 0 14358 14114"/>
                  <a:gd name="T63" fmla="*/ 14358 h 277"/>
                  <a:gd name="T64" fmla="+- 0 7349 7289"/>
                  <a:gd name="T65" fmla="*/ T64 w 276"/>
                  <a:gd name="T66" fmla="+- 0 14367 14114"/>
                  <a:gd name="T67" fmla="*/ 14367 h 277"/>
                  <a:gd name="T68" fmla="+- 0 7360 7289"/>
                  <a:gd name="T69" fmla="*/ T68 w 276"/>
                  <a:gd name="T70" fmla="+- 0 14374 14114"/>
                  <a:gd name="T71" fmla="*/ 14374 h 277"/>
                  <a:gd name="T72" fmla="+- 0 7372 7289"/>
                  <a:gd name="T73" fmla="*/ T72 w 276"/>
                  <a:gd name="T74" fmla="+- 0 14379 14114"/>
                  <a:gd name="T75" fmla="*/ 14379 h 277"/>
                  <a:gd name="T76" fmla="+- 0 7385 7289"/>
                  <a:gd name="T77" fmla="*/ T76 w 276"/>
                  <a:gd name="T78" fmla="+- 0 14384 14114"/>
                  <a:gd name="T79" fmla="*/ 14384 h 277"/>
                  <a:gd name="T80" fmla="+- 0 7392 7289"/>
                  <a:gd name="T81" fmla="*/ T80 w 276"/>
                  <a:gd name="T82" fmla="+- 0 14385 14114"/>
                  <a:gd name="T83" fmla="*/ 14385 h 277"/>
                  <a:gd name="T84" fmla="+- 0 7398 7289"/>
                  <a:gd name="T85" fmla="*/ T84 w 276"/>
                  <a:gd name="T86" fmla="+- 0 14388 14114"/>
                  <a:gd name="T87" fmla="*/ 14388 h 277"/>
                  <a:gd name="T88" fmla="+- 0 7406 7289"/>
                  <a:gd name="T89" fmla="*/ T88 w 276"/>
                  <a:gd name="T90" fmla="+- 0 14389 14114"/>
                  <a:gd name="T91" fmla="*/ 14389 h 277"/>
                  <a:gd name="T92" fmla="+- 0 7447 7289"/>
                  <a:gd name="T93" fmla="*/ T92 w 276"/>
                  <a:gd name="T94" fmla="+- 0 14389 14114"/>
                  <a:gd name="T95" fmla="*/ 14389 h 277"/>
                  <a:gd name="T96" fmla="+- 0 7454 7289"/>
                  <a:gd name="T97" fmla="*/ T96 w 276"/>
                  <a:gd name="T98" fmla="+- 0 14388 14114"/>
                  <a:gd name="T99" fmla="*/ 14388 h 277"/>
                  <a:gd name="T100" fmla="+- 0 7460 7289"/>
                  <a:gd name="T101" fmla="*/ T100 w 276"/>
                  <a:gd name="T102" fmla="+- 0 14385 14114"/>
                  <a:gd name="T103" fmla="*/ 14385 h 277"/>
                  <a:gd name="T104" fmla="+- 0 7467 7289"/>
                  <a:gd name="T105" fmla="*/ T104 w 276"/>
                  <a:gd name="T106" fmla="+- 0 14384 14114"/>
                  <a:gd name="T107" fmla="*/ 14384 h 277"/>
                  <a:gd name="T108" fmla="+- 0 7524 7289"/>
                  <a:gd name="T109" fmla="*/ T108 w 276"/>
                  <a:gd name="T110" fmla="+- 0 14350 14114"/>
                  <a:gd name="T111" fmla="*/ 14350 h 277"/>
                  <a:gd name="T112" fmla="+- 0 7547 7289"/>
                  <a:gd name="T113" fmla="*/ T112 w 276"/>
                  <a:gd name="T114" fmla="+- 0 14318 14114"/>
                  <a:gd name="T115" fmla="*/ 14318 h 277"/>
                  <a:gd name="T116" fmla="+- 0 7554 7289"/>
                  <a:gd name="T117" fmla="*/ T116 w 276"/>
                  <a:gd name="T118" fmla="+- 0 14306 14114"/>
                  <a:gd name="T119" fmla="*/ 14306 h 277"/>
                  <a:gd name="T120" fmla="+- 0 7558 7289"/>
                  <a:gd name="T121" fmla="*/ T120 w 276"/>
                  <a:gd name="T122" fmla="+- 0 14293 14114"/>
                  <a:gd name="T123" fmla="*/ 14293 h 277"/>
                  <a:gd name="T124" fmla="+- 0 7560 7289"/>
                  <a:gd name="T125" fmla="*/ T124 w 276"/>
                  <a:gd name="T126" fmla="+- 0 14287 14114"/>
                  <a:gd name="T127" fmla="*/ 14287 h 277"/>
                  <a:gd name="T128" fmla="+- 0 7562 7289"/>
                  <a:gd name="T129" fmla="*/ T128 w 276"/>
                  <a:gd name="T130" fmla="+- 0 14280 14114"/>
                  <a:gd name="T131" fmla="*/ 14280 h 277"/>
                  <a:gd name="T132" fmla="+- 0 7563 7289"/>
                  <a:gd name="T133" fmla="*/ T132 w 276"/>
                  <a:gd name="T134" fmla="+- 0 14274 14114"/>
                  <a:gd name="T135" fmla="*/ 14274 h 277"/>
                  <a:gd name="T136" fmla="+- 0 7563 7289"/>
                  <a:gd name="T137" fmla="*/ T136 w 276"/>
                  <a:gd name="T138" fmla="+- 0 14266 14114"/>
                  <a:gd name="T139" fmla="*/ 14266 h 277"/>
                  <a:gd name="T140" fmla="+- 0 7564 7289"/>
                  <a:gd name="T141" fmla="*/ T140 w 276"/>
                  <a:gd name="T142" fmla="+- 0 14259 14114"/>
                  <a:gd name="T143" fmla="*/ 14259 h 277"/>
                  <a:gd name="T144" fmla="+- 0 7564 7289"/>
                  <a:gd name="T145" fmla="*/ T144 w 276"/>
                  <a:gd name="T146" fmla="+- 0 14245 14114"/>
                  <a:gd name="T147" fmla="*/ 14245 h 277"/>
                  <a:gd name="T148" fmla="+- 0 7563 7289"/>
                  <a:gd name="T149" fmla="*/ T148 w 276"/>
                  <a:gd name="T150" fmla="+- 0 14239 14114"/>
                  <a:gd name="T151" fmla="*/ 14239 h 277"/>
                  <a:gd name="T152" fmla="+- 0 7563 7289"/>
                  <a:gd name="T153" fmla="*/ T152 w 276"/>
                  <a:gd name="T154" fmla="+- 0 14231 14114"/>
                  <a:gd name="T155" fmla="*/ 14231 h 277"/>
                  <a:gd name="T156" fmla="+- 0 7560 7289"/>
                  <a:gd name="T157" fmla="*/ T156 w 276"/>
                  <a:gd name="T158" fmla="+- 0 14218 14114"/>
                  <a:gd name="T159" fmla="*/ 14218 h 277"/>
                  <a:gd name="T160" fmla="+- 0 7558 7289"/>
                  <a:gd name="T161" fmla="*/ T160 w 276"/>
                  <a:gd name="T162" fmla="+- 0 14212 14114"/>
                  <a:gd name="T163" fmla="*/ 14212 h 277"/>
                  <a:gd name="T164" fmla="+- 0 7554 7289"/>
                  <a:gd name="T165" fmla="*/ T164 w 276"/>
                  <a:gd name="T166" fmla="+- 0 14198 14114"/>
                  <a:gd name="T167" fmla="*/ 14198 h 277"/>
                  <a:gd name="T168" fmla="+- 0 7513 7289"/>
                  <a:gd name="T169" fmla="*/ T168 w 276"/>
                  <a:gd name="T170" fmla="+- 0 14147 14114"/>
                  <a:gd name="T171" fmla="*/ 14147 h 277"/>
                  <a:gd name="T172" fmla="+- 0 7503 7289"/>
                  <a:gd name="T173" fmla="*/ T172 w 276"/>
                  <a:gd name="T174" fmla="+- 0 14138 14114"/>
                  <a:gd name="T175" fmla="*/ 14138 h 277"/>
                  <a:gd name="T176" fmla="+- 0 7493 7289"/>
                  <a:gd name="T177" fmla="*/ T176 w 276"/>
                  <a:gd name="T178" fmla="+- 0 14131 14114"/>
                  <a:gd name="T179" fmla="*/ 14131 h 277"/>
                  <a:gd name="T180" fmla="+- 0 7480 7289"/>
                  <a:gd name="T181" fmla="*/ T180 w 276"/>
                  <a:gd name="T182" fmla="+- 0 14126 14114"/>
                  <a:gd name="T183" fmla="*/ 14126 h 277"/>
                  <a:gd name="T184" fmla="+- 0 7467 7289"/>
                  <a:gd name="T185" fmla="*/ T184 w 276"/>
                  <a:gd name="T186" fmla="+- 0 14121 14114"/>
                  <a:gd name="T187" fmla="*/ 14121 h 277"/>
                  <a:gd name="T188" fmla="+- 0 7460 7289"/>
                  <a:gd name="T189" fmla="*/ T188 w 276"/>
                  <a:gd name="T190" fmla="+- 0 14119 14114"/>
                  <a:gd name="T191" fmla="*/ 14119 h 277"/>
                  <a:gd name="T192" fmla="+- 0 7454 7289"/>
                  <a:gd name="T193" fmla="*/ T192 w 276"/>
                  <a:gd name="T194" fmla="+- 0 14117 14114"/>
                  <a:gd name="T195" fmla="*/ 14117 h 277"/>
                  <a:gd name="T196" fmla="+- 0 7447 7289"/>
                  <a:gd name="T197" fmla="*/ T196 w 276"/>
                  <a:gd name="T198" fmla="+- 0 14115 14114"/>
                  <a:gd name="T199" fmla="*/ 14115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276" h="277">
                    <a:moveTo>
                      <a:pt x="158" y="1"/>
                    </a:moveTo>
                    <a:lnTo>
                      <a:pt x="117" y="1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6" y="7"/>
                    </a:lnTo>
                    <a:lnTo>
                      <a:pt x="84" y="12"/>
                    </a:lnTo>
                    <a:lnTo>
                      <a:pt x="71" y="17"/>
                    </a:lnTo>
                    <a:lnTo>
                      <a:pt x="60" y="24"/>
                    </a:lnTo>
                    <a:lnTo>
                      <a:pt x="15" y="73"/>
                    </a:lnTo>
                    <a:lnTo>
                      <a:pt x="0" y="125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3" y="166"/>
                    </a:lnTo>
                    <a:lnTo>
                      <a:pt x="4" y="173"/>
                    </a:lnTo>
                    <a:lnTo>
                      <a:pt x="40" y="236"/>
                    </a:lnTo>
                    <a:lnTo>
                      <a:pt x="49" y="244"/>
                    </a:lnTo>
                    <a:lnTo>
                      <a:pt x="60" y="253"/>
                    </a:lnTo>
                    <a:lnTo>
                      <a:pt x="71" y="260"/>
                    </a:lnTo>
                    <a:lnTo>
                      <a:pt x="83" y="265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09" y="274"/>
                    </a:lnTo>
                    <a:lnTo>
                      <a:pt x="117" y="275"/>
                    </a:lnTo>
                    <a:lnTo>
                      <a:pt x="158" y="275"/>
                    </a:lnTo>
                    <a:lnTo>
                      <a:pt x="165" y="274"/>
                    </a:lnTo>
                    <a:lnTo>
                      <a:pt x="171" y="271"/>
                    </a:lnTo>
                    <a:lnTo>
                      <a:pt x="178" y="270"/>
                    </a:lnTo>
                    <a:lnTo>
                      <a:pt x="235" y="236"/>
                    </a:lnTo>
                    <a:lnTo>
                      <a:pt x="258" y="204"/>
                    </a:lnTo>
                    <a:lnTo>
                      <a:pt x="265" y="192"/>
                    </a:lnTo>
                    <a:lnTo>
                      <a:pt x="269" y="179"/>
                    </a:lnTo>
                    <a:lnTo>
                      <a:pt x="271" y="173"/>
                    </a:lnTo>
                    <a:lnTo>
                      <a:pt x="273" y="166"/>
                    </a:lnTo>
                    <a:lnTo>
                      <a:pt x="274" y="160"/>
                    </a:lnTo>
                    <a:lnTo>
                      <a:pt x="274" y="152"/>
                    </a:lnTo>
                    <a:lnTo>
                      <a:pt x="275" y="145"/>
                    </a:lnTo>
                    <a:lnTo>
                      <a:pt x="275" y="131"/>
                    </a:lnTo>
                    <a:lnTo>
                      <a:pt x="274" y="125"/>
                    </a:lnTo>
                    <a:lnTo>
                      <a:pt x="274" y="117"/>
                    </a:lnTo>
                    <a:lnTo>
                      <a:pt x="271" y="104"/>
                    </a:lnTo>
                    <a:lnTo>
                      <a:pt x="269" y="98"/>
                    </a:lnTo>
                    <a:lnTo>
                      <a:pt x="265" y="84"/>
                    </a:lnTo>
                    <a:lnTo>
                      <a:pt x="224" y="33"/>
                    </a:lnTo>
                    <a:lnTo>
                      <a:pt x="214" y="24"/>
                    </a:lnTo>
                    <a:lnTo>
                      <a:pt x="204" y="17"/>
                    </a:lnTo>
                    <a:lnTo>
                      <a:pt x="191" y="12"/>
                    </a:lnTo>
                    <a:lnTo>
                      <a:pt x="178" y="7"/>
                    </a:lnTo>
                    <a:lnTo>
                      <a:pt x="171" y="5"/>
                    </a:lnTo>
                    <a:lnTo>
                      <a:pt x="165" y="3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22"/>
              <p:cNvSpPr>
                <a:spLocks/>
              </p:cNvSpPr>
              <p:nvPr/>
            </p:nvSpPr>
            <p:spPr bwMode="auto">
              <a:xfrm>
                <a:off x="7289" y="14114"/>
                <a:ext cx="276" cy="277"/>
              </a:xfrm>
              <a:custGeom>
                <a:avLst/>
                <a:gdLst>
                  <a:gd name="T0" fmla="+- 0 7433 7289"/>
                  <a:gd name="T1" fmla="*/ T0 w 276"/>
                  <a:gd name="T2" fmla="+- 0 14114 14114"/>
                  <a:gd name="T3" fmla="*/ 14114 h 277"/>
                  <a:gd name="T4" fmla="+- 0 7419 7289"/>
                  <a:gd name="T5" fmla="*/ T4 w 276"/>
                  <a:gd name="T6" fmla="+- 0 14114 14114"/>
                  <a:gd name="T7" fmla="*/ 14114 h 277"/>
                  <a:gd name="T8" fmla="+- 0 7412 7289"/>
                  <a:gd name="T9" fmla="*/ T8 w 276"/>
                  <a:gd name="T10" fmla="+- 0 14115 14114"/>
                  <a:gd name="T11" fmla="*/ 14115 h 277"/>
                  <a:gd name="T12" fmla="+- 0 7441 7289"/>
                  <a:gd name="T13" fmla="*/ T12 w 276"/>
                  <a:gd name="T14" fmla="+- 0 14115 14114"/>
                  <a:gd name="T15" fmla="*/ 14115 h 277"/>
                  <a:gd name="T16" fmla="+- 0 7433 7289"/>
                  <a:gd name="T17" fmla="*/ T16 w 276"/>
                  <a:gd name="T18" fmla="+- 0 14114 14114"/>
                  <a:gd name="T19" fmla="*/ 1411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7">
                    <a:moveTo>
                      <a:pt x="144" y="0"/>
                    </a:moveTo>
                    <a:lnTo>
                      <a:pt x="130" y="0"/>
                    </a:lnTo>
                    <a:lnTo>
                      <a:pt x="123" y="1"/>
                    </a:lnTo>
                    <a:lnTo>
                      <a:pt x="152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7289" y="14114"/>
              <a:ext cx="276" cy="277"/>
              <a:chOff x="7289" y="14114"/>
              <a:chExt cx="276" cy="277"/>
            </a:xfrm>
          </p:grpSpPr>
          <p:sp>
            <p:nvSpPr>
              <p:cNvPr id="2086" name="Freeform 24"/>
              <p:cNvSpPr>
                <a:spLocks/>
              </p:cNvSpPr>
              <p:nvPr/>
            </p:nvSpPr>
            <p:spPr bwMode="auto">
              <a:xfrm>
                <a:off x="7289" y="14114"/>
                <a:ext cx="276" cy="277"/>
              </a:xfrm>
              <a:custGeom>
                <a:avLst/>
                <a:gdLst>
                  <a:gd name="T0" fmla="+- 0 7564 7289"/>
                  <a:gd name="T1" fmla="*/ T0 w 276"/>
                  <a:gd name="T2" fmla="+- 0 14245 14114"/>
                  <a:gd name="T3" fmla="*/ 14245 h 277"/>
                  <a:gd name="T4" fmla="+- 0 7563 7289"/>
                  <a:gd name="T5" fmla="*/ T4 w 276"/>
                  <a:gd name="T6" fmla="+- 0 14231 14114"/>
                  <a:gd name="T7" fmla="*/ 14231 h 277"/>
                  <a:gd name="T8" fmla="+- 0 7560 7289"/>
                  <a:gd name="T9" fmla="*/ T8 w 276"/>
                  <a:gd name="T10" fmla="+- 0 14218 14114"/>
                  <a:gd name="T11" fmla="*/ 14218 h 277"/>
                  <a:gd name="T12" fmla="+- 0 7554 7289"/>
                  <a:gd name="T13" fmla="*/ T12 w 276"/>
                  <a:gd name="T14" fmla="+- 0 14198 14114"/>
                  <a:gd name="T15" fmla="*/ 14198 h 277"/>
                  <a:gd name="T16" fmla="+- 0 7503 7289"/>
                  <a:gd name="T17" fmla="*/ T16 w 276"/>
                  <a:gd name="T18" fmla="+- 0 14138 14114"/>
                  <a:gd name="T19" fmla="*/ 14138 h 277"/>
                  <a:gd name="T20" fmla="+- 0 7480 7289"/>
                  <a:gd name="T21" fmla="*/ T20 w 276"/>
                  <a:gd name="T22" fmla="+- 0 14126 14114"/>
                  <a:gd name="T23" fmla="*/ 14126 h 277"/>
                  <a:gd name="T24" fmla="+- 0 7460 7289"/>
                  <a:gd name="T25" fmla="*/ T24 w 276"/>
                  <a:gd name="T26" fmla="+- 0 14119 14114"/>
                  <a:gd name="T27" fmla="*/ 14119 h 277"/>
                  <a:gd name="T28" fmla="+- 0 7447 7289"/>
                  <a:gd name="T29" fmla="*/ T28 w 276"/>
                  <a:gd name="T30" fmla="+- 0 14115 14114"/>
                  <a:gd name="T31" fmla="*/ 14115 h 277"/>
                  <a:gd name="T32" fmla="+- 0 7433 7289"/>
                  <a:gd name="T33" fmla="*/ T32 w 276"/>
                  <a:gd name="T34" fmla="+- 0 14114 14114"/>
                  <a:gd name="T35" fmla="*/ 14114 h 277"/>
                  <a:gd name="T36" fmla="+- 0 7419 7289"/>
                  <a:gd name="T37" fmla="*/ T36 w 276"/>
                  <a:gd name="T38" fmla="+- 0 14114 14114"/>
                  <a:gd name="T39" fmla="*/ 14114 h 277"/>
                  <a:gd name="T40" fmla="+- 0 7406 7289"/>
                  <a:gd name="T41" fmla="*/ T40 w 276"/>
                  <a:gd name="T42" fmla="+- 0 14115 14114"/>
                  <a:gd name="T43" fmla="*/ 14115 h 277"/>
                  <a:gd name="T44" fmla="+- 0 7392 7289"/>
                  <a:gd name="T45" fmla="*/ T44 w 276"/>
                  <a:gd name="T46" fmla="+- 0 14119 14114"/>
                  <a:gd name="T47" fmla="*/ 14119 h 277"/>
                  <a:gd name="T48" fmla="+- 0 7373 7289"/>
                  <a:gd name="T49" fmla="*/ T48 w 276"/>
                  <a:gd name="T50" fmla="+- 0 14126 14114"/>
                  <a:gd name="T51" fmla="*/ 14126 h 277"/>
                  <a:gd name="T52" fmla="+- 0 7349 7289"/>
                  <a:gd name="T53" fmla="*/ T52 w 276"/>
                  <a:gd name="T54" fmla="+- 0 14138 14114"/>
                  <a:gd name="T55" fmla="*/ 14138 h 277"/>
                  <a:gd name="T56" fmla="+- 0 7293 7289"/>
                  <a:gd name="T57" fmla="*/ T56 w 276"/>
                  <a:gd name="T58" fmla="+- 0 14218 14114"/>
                  <a:gd name="T59" fmla="*/ 14218 h 277"/>
                  <a:gd name="T60" fmla="+- 0 7290 7289"/>
                  <a:gd name="T61" fmla="*/ T60 w 276"/>
                  <a:gd name="T62" fmla="+- 0 14231 14114"/>
                  <a:gd name="T63" fmla="*/ 14231 h 277"/>
                  <a:gd name="T64" fmla="+- 0 7289 7289"/>
                  <a:gd name="T65" fmla="*/ T64 w 276"/>
                  <a:gd name="T66" fmla="+- 0 14245 14114"/>
                  <a:gd name="T67" fmla="*/ 14245 h 277"/>
                  <a:gd name="T68" fmla="+- 0 7289 7289"/>
                  <a:gd name="T69" fmla="*/ T68 w 276"/>
                  <a:gd name="T70" fmla="+- 0 14259 14114"/>
                  <a:gd name="T71" fmla="*/ 14259 h 277"/>
                  <a:gd name="T72" fmla="+- 0 7290 7289"/>
                  <a:gd name="T73" fmla="*/ T72 w 276"/>
                  <a:gd name="T74" fmla="+- 0 14274 14114"/>
                  <a:gd name="T75" fmla="*/ 14274 h 277"/>
                  <a:gd name="T76" fmla="+- 0 7293 7289"/>
                  <a:gd name="T77" fmla="*/ T76 w 276"/>
                  <a:gd name="T78" fmla="+- 0 14287 14114"/>
                  <a:gd name="T79" fmla="*/ 14287 h 277"/>
                  <a:gd name="T80" fmla="+- 0 7329 7289"/>
                  <a:gd name="T81" fmla="*/ T80 w 276"/>
                  <a:gd name="T82" fmla="+- 0 14350 14114"/>
                  <a:gd name="T83" fmla="*/ 14350 h 277"/>
                  <a:gd name="T84" fmla="+- 0 7349 7289"/>
                  <a:gd name="T85" fmla="*/ T84 w 276"/>
                  <a:gd name="T86" fmla="+- 0 14367 14114"/>
                  <a:gd name="T87" fmla="*/ 14367 h 277"/>
                  <a:gd name="T88" fmla="+- 0 7372 7289"/>
                  <a:gd name="T89" fmla="*/ T88 w 276"/>
                  <a:gd name="T90" fmla="+- 0 14379 14114"/>
                  <a:gd name="T91" fmla="*/ 14379 h 277"/>
                  <a:gd name="T92" fmla="+- 0 7392 7289"/>
                  <a:gd name="T93" fmla="*/ T92 w 276"/>
                  <a:gd name="T94" fmla="+- 0 14385 14114"/>
                  <a:gd name="T95" fmla="*/ 14385 h 277"/>
                  <a:gd name="T96" fmla="+- 0 7406 7289"/>
                  <a:gd name="T97" fmla="*/ T96 w 276"/>
                  <a:gd name="T98" fmla="+- 0 14389 14114"/>
                  <a:gd name="T99" fmla="*/ 14389 h 277"/>
                  <a:gd name="T100" fmla="+- 0 7419 7289"/>
                  <a:gd name="T101" fmla="*/ T100 w 276"/>
                  <a:gd name="T102" fmla="+- 0 14390 14114"/>
                  <a:gd name="T103" fmla="*/ 14390 h 277"/>
                  <a:gd name="T104" fmla="+- 0 7433 7289"/>
                  <a:gd name="T105" fmla="*/ T104 w 276"/>
                  <a:gd name="T106" fmla="+- 0 14390 14114"/>
                  <a:gd name="T107" fmla="*/ 14390 h 277"/>
                  <a:gd name="T108" fmla="+- 0 7447 7289"/>
                  <a:gd name="T109" fmla="*/ T108 w 276"/>
                  <a:gd name="T110" fmla="+- 0 14389 14114"/>
                  <a:gd name="T111" fmla="*/ 14389 h 277"/>
                  <a:gd name="T112" fmla="+- 0 7460 7289"/>
                  <a:gd name="T113" fmla="*/ T112 w 276"/>
                  <a:gd name="T114" fmla="+- 0 14385 14114"/>
                  <a:gd name="T115" fmla="*/ 14385 h 277"/>
                  <a:gd name="T116" fmla="+- 0 7524 7289"/>
                  <a:gd name="T117" fmla="*/ T116 w 276"/>
                  <a:gd name="T118" fmla="+- 0 14350 14114"/>
                  <a:gd name="T119" fmla="*/ 14350 h 277"/>
                  <a:gd name="T120" fmla="+- 0 7554 7289"/>
                  <a:gd name="T121" fmla="*/ T120 w 276"/>
                  <a:gd name="T122" fmla="+- 0 14306 14114"/>
                  <a:gd name="T123" fmla="*/ 14306 h 277"/>
                  <a:gd name="T124" fmla="+- 0 7560 7289"/>
                  <a:gd name="T125" fmla="*/ T124 w 276"/>
                  <a:gd name="T126" fmla="+- 0 14287 14114"/>
                  <a:gd name="T127" fmla="*/ 14287 h 277"/>
                  <a:gd name="T128" fmla="+- 0 7563 7289"/>
                  <a:gd name="T129" fmla="*/ T128 w 276"/>
                  <a:gd name="T130" fmla="+- 0 14274 14114"/>
                  <a:gd name="T131" fmla="*/ 14274 h 277"/>
                  <a:gd name="T132" fmla="+- 0 7564 7289"/>
                  <a:gd name="T133" fmla="*/ T132 w 276"/>
                  <a:gd name="T134" fmla="+- 0 14259 14114"/>
                  <a:gd name="T135" fmla="*/ 14259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276" h="277">
                    <a:moveTo>
                      <a:pt x="275" y="139"/>
                    </a:moveTo>
                    <a:lnTo>
                      <a:pt x="275" y="131"/>
                    </a:lnTo>
                    <a:lnTo>
                      <a:pt x="274" y="125"/>
                    </a:lnTo>
                    <a:lnTo>
                      <a:pt x="274" y="117"/>
                    </a:lnTo>
                    <a:lnTo>
                      <a:pt x="273" y="110"/>
                    </a:lnTo>
                    <a:lnTo>
                      <a:pt x="271" y="104"/>
                    </a:lnTo>
                    <a:lnTo>
                      <a:pt x="269" y="98"/>
                    </a:lnTo>
                    <a:lnTo>
                      <a:pt x="265" y="84"/>
                    </a:lnTo>
                    <a:lnTo>
                      <a:pt x="224" y="33"/>
                    </a:lnTo>
                    <a:lnTo>
                      <a:pt x="214" y="24"/>
                    </a:lnTo>
                    <a:lnTo>
                      <a:pt x="204" y="17"/>
                    </a:lnTo>
                    <a:lnTo>
                      <a:pt x="191" y="12"/>
                    </a:lnTo>
                    <a:lnTo>
                      <a:pt x="178" y="7"/>
                    </a:lnTo>
                    <a:lnTo>
                      <a:pt x="171" y="5"/>
                    </a:lnTo>
                    <a:lnTo>
                      <a:pt x="165" y="3"/>
                    </a:lnTo>
                    <a:lnTo>
                      <a:pt x="158" y="1"/>
                    </a:lnTo>
                    <a:lnTo>
                      <a:pt x="152" y="1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23" y="1"/>
                    </a:lnTo>
                    <a:lnTo>
                      <a:pt x="117" y="1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6" y="7"/>
                    </a:lnTo>
                    <a:lnTo>
                      <a:pt x="84" y="12"/>
                    </a:lnTo>
                    <a:lnTo>
                      <a:pt x="71" y="17"/>
                    </a:lnTo>
                    <a:lnTo>
                      <a:pt x="60" y="24"/>
                    </a:lnTo>
                    <a:lnTo>
                      <a:pt x="15" y="73"/>
                    </a:lnTo>
                    <a:lnTo>
                      <a:pt x="4" y="104"/>
                    </a:lnTo>
                    <a:lnTo>
                      <a:pt x="3" y="110"/>
                    </a:lnTo>
                    <a:lnTo>
                      <a:pt x="1" y="117"/>
                    </a:lnTo>
                    <a:lnTo>
                      <a:pt x="0" y="125"/>
                    </a:lnTo>
                    <a:lnTo>
                      <a:pt x="0" y="131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3" y="166"/>
                    </a:lnTo>
                    <a:lnTo>
                      <a:pt x="4" y="173"/>
                    </a:lnTo>
                    <a:lnTo>
                      <a:pt x="5" y="179"/>
                    </a:lnTo>
                    <a:lnTo>
                      <a:pt x="40" y="236"/>
                    </a:lnTo>
                    <a:lnTo>
                      <a:pt x="49" y="244"/>
                    </a:lnTo>
                    <a:lnTo>
                      <a:pt x="60" y="253"/>
                    </a:lnTo>
                    <a:lnTo>
                      <a:pt x="71" y="260"/>
                    </a:lnTo>
                    <a:lnTo>
                      <a:pt x="83" y="265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09" y="274"/>
                    </a:lnTo>
                    <a:lnTo>
                      <a:pt x="117" y="275"/>
                    </a:lnTo>
                    <a:lnTo>
                      <a:pt x="123" y="275"/>
                    </a:lnTo>
                    <a:lnTo>
                      <a:pt x="130" y="276"/>
                    </a:lnTo>
                    <a:lnTo>
                      <a:pt x="138" y="276"/>
                    </a:lnTo>
                    <a:lnTo>
                      <a:pt x="144" y="276"/>
                    </a:lnTo>
                    <a:lnTo>
                      <a:pt x="152" y="275"/>
                    </a:lnTo>
                    <a:lnTo>
                      <a:pt x="158" y="275"/>
                    </a:lnTo>
                    <a:lnTo>
                      <a:pt x="165" y="274"/>
                    </a:lnTo>
                    <a:lnTo>
                      <a:pt x="171" y="271"/>
                    </a:lnTo>
                    <a:lnTo>
                      <a:pt x="178" y="270"/>
                    </a:lnTo>
                    <a:lnTo>
                      <a:pt x="235" y="236"/>
                    </a:lnTo>
                    <a:lnTo>
                      <a:pt x="258" y="204"/>
                    </a:lnTo>
                    <a:lnTo>
                      <a:pt x="265" y="192"/>
                    </a:lnTo>
                    <a:lnTo>
                      <a:pt x="269" y="179"/>
                    </a:lnTo>
                    <a:lnTo>
                      <a:pt x="271" y="173"/>
                    </a:lnTo>
                    <a:lnTo>
                      <a:pt x="273" y="166"/>
                    </a:lnTo>
                    <a:lnTo>
                      <a:pt x="274" y="160"/>
                    </a:lnTo>
                    <a:lnTo>
                      <a:pt x="274" y="152"/>
                    </a:lnTo>
                    <a:lnTo>
                      <a:pt x="275" y="145"/>
                    </a:lnTo>
                    <a:lnTo>
                      <a:pt x="275" y="139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7289" y="12560"/>
              <a:ext cx="277" cy="276"/>
              <a:chOff x="7289" y="12560"/>
              <a:chExt cx="277" cy="276"/>
            </a:xfrm>
          </p:grpSpPr>
          <p:sp>
            <p:nvSpPr>
              <p:cNvPr id="2085" name="Freeform 26"/>
              <p:cNvSpPr>
                <a:spLocks/>
              </p:cNvSpPr>
              <p:nvPr/>
            </p:nvSpPr>
            <p:spPr bwMode="auto">
              <a:xfrm>
                <a:off x="7289" y="12560"/>
                <a:ext cx="277" cy="276"/>
              </a:xfrm>
              <a:custGeom>
                <a:avLst/>
                <a:gdLst>
                  <a:gd name="T0" fmla="+- 0 7442 7289"/>
                  <a:gd name="T1" fmla="*/ T0 w 277"/>
                  <a:gd name="T2" fmla="+- 0 12560 12560"/>
                  <a:gd name="T3" fmla="*/ 12560 h 276"/>
                  <a:gd name="T4" fmla="+- 0 7414 7289"/>
                  <a:gd name="T5" fmla="*/ T4 w 277"/>
                  <a:gd name="T6" fmla="+- 0 12560 12560"/>
                  <a:gd name="T7" fmla="*/ 12560 h 276"/>
                  <a:gd name="T8" fmla="+- 0 7407 7289"/>
                  <a:gd name="T9" fmla="*/ T8 w 277"/>
                  <a:gd name="T10" fmla="+- 0 12561 12560"/>
                  <a:gd name="T11" fmla="*/ 12561 h 276"/>
                  <a:gd name="T12" fmla="+- 0 7399 7289"/>
                  <a:gd name="T13" fmla="*/ T12 w 277"/>
                  <a:gd name="T14" fmla="+- 0 12563 12560"/>
                  <a:gd name="T15" fmla="*/ 12563 h 276"/>
                  <a:gd name="T16" fmla="+- 0 7393 7289"/>
                  <a:gd name="T17" fmla="*/ T16 w 277"/>
                  <a:gd name="T18" fmla="+- 0 12564 12560"/>
                  <a:gd name="T19" fmla="*/ 12564 h 276"/>
                  <a:gd name="T20" fmla="+- 0 7386 7289"/>
                  <a:gd name="T21" fmla="*/ T20 w 277"/>
                  <a:gd name="T22" fmla="+- 0 12567 12560"/>
                  <a:gd name="T23" fmla="*/ 12567 h 276"/>
                  <a:gd name="T24" fmla="+- 0 7373 7289"/>
                  <a:gd name="T25" fmla="*/ T24 w 277"/>
                  <a:gd name="T26" fmla="+- 0 12570 12560"/>
                  <a:gd name="T27" fmla="*/ 12570 h 276"/>
                  <a:gd name="T28" fmla="+- 0 7322 7289"/>
                  <a:gd name="T29" fmla="*/ T28 w 277"/>
                  <a:gd name="T30" fmla="+- 0 12611 12560"/>
                  <a:gd name="T31" fmla="*/ 12611 h 276"/>
                  <a:gd name="T32" fmla="+- 0 7301 7289"/>
                  <a:gd name="T33" fmla="*/ T32 w 277"/>
                  <a:gd name="T34" fmla="+- 0 12644 12560"/>
                  <a:gd name="T35" fmla="*/ 12644 h 276"/>
                  <a:gd name="T36" fmla="+- 0 7295 7289"/>
                  <a:gd name="T37" fmla="*/ T36 w 277"/>
                  <a:gd name="T38" fmla="+- 0 12656 12560"/>
                  <a:gd name="T39" fmla="*/ 12656 h 276"/>
                  <a:gd name="T40" fmla="+- 0 7294 7289"/>
                  <a:gd name="T41" fmla="*/ T40 w 277"/>
                  <a:gd name="T42" fmla="+- 0 12664 12560"/>
                  <a:gd name="T43" fmla="*/ 12664 h 276"/>
                  <a:gd name="T44" fmla="+- 0 7292 7289"/>
                  <a:gd name="T45" fmla="*/ T44 w 277"/>
                  <a:gd name="T46" fmla="+- 0 12677 12560"/>
                  <a:gd name="T47" fmla="*/ 12677 h 276"/>
                  <a:gd name="T48" fmla="+- 0 7290 7289"/>
                  <a:gd name="T49" fmla="*/ T48 w 277"/>
                  <a:gd name="T50" fmla="+- 0 12683 12560"/>
                  <a:gd name="T51" fmla="*/ 12683 h 276"/>
                  <a:gd name="T52" fmla="+- 0 7290 7289"/>
                  <a:gd name="T53" fmla="*/ T52 w 277"/>
                  <a:gd name="T54" fmla="+- 0 12691 12560"/>
                  <a:gd name="T55" fmla="*/ 12691 h 276"/>
                  <a:gd name="T56" fmla="+- 0 7289 7289"/>
                  <a:gd name="T57" fmla="*/ T56 w 277"/>
                  <a:gd name="T58" fmla="+- 0 12697 12560"/>
                  <a:gd name="T59" fmla="*/ 12697 h 276"/>
                  <a:gd name="T60" fmla="+- 0 7290 7289"/>
                  <a:gd name="T61" fmla="*/ T60 w 277"/>
                  <a:gd name="T62" fmla="+- 0 12705 12560"/>
                  <a:gd name="T63" fmla="*/ 12705 h 276"/>
                  <a:gd name="T64" fmla="+- 0 7290 7289"/>
                  <a:gd name="T65" fmla="*/ T64 w 277"/>
                  <a:gd name="T66" fmla="+- 0 12712 12560"/>
                  <a:gd name="T67" fmla="*/ 12712 h 276"/>
                  <a:gd name="T68" fmla="+- 0 7292 7289"/>
                  <a:gd name="T69" fmla="*/ T68 w 277"/>
                  <a:gd name="T70" fmla="+- 0 12718 12560"/>
                  <a:gd name="T71" fmla="*/ 12718 h 276"/>
                  <a:gd name="T72" fmla="+- 0 7293 7289"/>
                  <a:gd name="T73" fmla="*/ T72 w 277"/>
                  <a:gd name="T74" fmla="+- 0 12726 12560"/>
                  <a:gd name="T75" fmla="*/ 12726 h 276"/>
                  <a:gd name="T76" fmla="+- 0 7295 7289"/>
                  <a:gd name="T77" fmla="*/ T76 w 277"/>
                  <a:gd name="T78" fmla="+- 0 12739 12560"/>
                  <a:gd name="T79" fmla="*/ 12739 h 276"/>
                  <a:gd name="T80" fmla="+- 0 7301 7289"/>
                  <a:gd name="T81" fmla="*/ T80 w 277"/>
                  <a:gd name="T82" fmla="+- 0 12751 12560"/>
                  <a:gd name="T83" fmla="*/ 12751 h 276"/>
                  <a:gd name="T84" fmla="+- 0 7306 7289"/>
                  <a:gd name="T85" fmla="*/ T84 w 277"/>
                  <a:gd name="T86" fmla="+- 0 12764 12560"/>
                  <a:gd name="T87" fmla="*/ 12764 h 276"/>
                  <a:gd name="T88" fmla="+- 0 7314 7289"/>
                  <a:gd name="T89" fmla="*/ T88 w 277"/>
                  <a:gd name="T90" fmla="+- 0 12775 12560"/>
                  <a:gd name="T91" fmla="*/ 12775 h 276"/>
                  <a:gd name="T92" fmla="+- 0 7362 7289"/>
                  <a:gd name="T93" fmla="*/ T92 w 277"/>
                  <a:gd name="T94" fmla="+- 0 12820 12560"/>
                  <a:gd name="T95" fmla="*/ 12820 h 276"/>
                  <a:gd name="T96" fmla="+- 0 7414 7289"/>
                  <a:gd name="T97" fmla="*/ T96 w 277"/>
                  <a:gd name="T98" fmla="+- 0 12835 12560"/>
                  <a:gd name="T99" fmla="*/ 12835 h 276"/>
                  <a:gd name="T100" fmla="+- 0 7441 7289"/>
                  <a:gd name="T101" fmla="*/ T100 w 277"/>
                  <a:gd name="T102" fmla="+- 0 12835 12560"/>
                  <a:gd name="T103" fmla="*/ 12835 h 276"/>
                  <a:gd name="T104" fmla="+- 0 7504 7289"/>
                  <a:gd name="T105" fmla="*/ T104 w 277"/>
                  <a:gd name="T106" fmla="+- 0 12812 12560"/>
                  <a:gd name="T107" fmla="*/ 12812 h 276"/>
                  <a:gd name="T108" fmla="+- 0 7549 7289"/>
                  <a:gd name="T109" fmla="*/ T108 w 277"/>
                  <a:gd name="T110" fmla="+- 0 12764 12560"/>
                  <a:gd name="T111" fmla="*/ 12764 h 276"/>
                  <a:gd name="T112" fmla="+- 0 7555 7289"/>
                  <a:gd name="T113" fmla="*/ T112 w 277"/>
                  <a:gd name="T114" fmla="+- 0 12752 12560"/>
                  <a:gd name="T115" fmla="*/ 12752 h 276"/>
                  <a:gd name="T116" fmla="+- 0 7559 7289"/>
                  <a:gd name="T117" fmla="*/ T116 w 277"/>
                  <a:gd name="T118" fmla="+- 0 12739 12560"/>
                  <a:gd name="T119" fmla="*/ 12739 h 276"/>
                  <a:gd name="T120" fmla="+- 0 7562 7289"/>
                  <a:gd name="T121" fmla="*/ T120 w 277"/>
                  <a:gd name="T122" fmla="+- 0 12733 12560"/>
                  <a:gd name="T123" fmla="*/ 12733 h 276"/>
                  <a:gd name="T124" fmla="+- 0 7563 7289"/>
                  <a:gd name="T125" fmla="*/ T124 w 277"/>
                  <a:gd name="T126" fmla="+- 0 12726 12560"/>
                  <a:gd name="T127" fmla="*/ 12726 h 276"/>
                  <a:gd name="T128" fmla="+- 0 7564 7289"/>
                  <a:gd name="T129" fmla="*/ T128 w 277"/>
                  <a:gd name="T130" fmla="+- 0 12718 12560"/>
                  <a:gd name="T131" fmla="*/ 12718 h 276"/>
                  <a:gd name="T132" fmla="+- 0 7564 7289"/>
                  <a:gd name="T133" fmla="*/ T132 w 277"/>
                  <a:gd name="T134" fmla="+- 0 12712 12560"/>
                  <a:gd name="T135" fmla="*/ 12712 h 276"/>
                  <a:gd name="T136" fmla="+- 0 7565 7289"/>
                  <a:gd name="T137" fmla="*/ T136 w 277"/>
                  <a:gd name="T138" fmla="+- 0 12705 12560"/>
                  <a:gd name="T139" fmla="*/ 12705 h 276"/>
                  <a:gd name="T140" fmla="+- 0 7565 7289"/>
                  <a:gd name="T141" fmla="*/ T140 w 277"/>
                  <a:gd name="T142" fmla="+- 0 12691 12560"/>
                  <a:gd name="T143" fmla="*/ 12691 h 276"/>
                  <a:gd name="T144" fmla="+- 0 7564 7289"/>
                  <a:gd name="T145" fmla="*/ T144 w 277"/>
                  <a:gd name="T146" fmla="+- 0 12683 12560"/>
                  <a:gd name="T147" fmla="*/ 12683 h 276"/>
                  <a:gd name="T148" fmla="+- 0 7564 7289"/>
                  <a:gd name="T149" fmla="*/ T148 w 277"/>
                  <a:gd name="T150" fmla="+- 0 12677 12560"/>
                  <a:gd name="T151" fmla="*/ 12677 h 276"/>
                  <a:gd name="T152" fmla="+- 0 7562 7289"/>
                  <a:gd name="T153" fmla="*/ T152 w 277"/>
                  <a:gd name="T154" fmla="+- 0 12664 12560"/>
                  <a:gd name="T155" fmla="*/ 12664 h 276"/>
                  <a:gd name="T156" fmla="+- 0 7559 7289"/>
                  <a:gd name="T157" fmla="*/ T156 w 277"/>
                  <a:gd name="T158" fmla="+- 0 12657 12560"/>
                  <a:gd name="T159" fmla="*/ 12657 h 276"/>
                  <a:gd name="T160" fmla="+- 0 7555 7289"/>
                  <a:gd name="T161" fmla="*/ T160 w 277"/>
                  <a:gd name="T162" fmla="+- 0 12644 12560"/>
                  <a:gd name="T163" fmla="*/ 12644 h 276"/>
                  <a:gd name="T164" fmla="+- 0 7549 7289"/>
                  <a:gd name="T165" fmla="*/ T164 w 277"/>
                  <a:gd name="T166" fmla="+- 0 12633 12560"/>
                  <a:gd name="T167" fmla="*/ 12633 h 276"/>
                  <a:gd name="T168" fmla="+- 0 7542 7289"/>
                  <a:gd name="T169" fmla="*/ T168 w 277"/>
                  <a:gd name="T170" fmla="+- 0 12621 12560"/>
                  <a:gd name="T171" fmla="*/ 12621 h 276"/>
                  <a:gd name="T172" fmla="+- 0 7534 7289"/>
                  <a:gd name="T173" fmla="*/ T172 w 277"/>
                  <a:gd name="T174" fmla="+- 0 12611 12560"/>
                  <a:gd name="T175" fmla="*/ 12611 h 276"/>
                  <a:gd name="T176" fmla="+- 0 7481 7289"/>
                  <a:gd name="T177" fmla="*/ T176 w 277"/>
                  <a:gd name="T178" fmla="+- 0 12570 12560"/>
                  <a:gd name="T179" fmla="*/ 12570 h 276"/>
                  <a:gd name="T180" fmla="+- 0 7468 7289"/>
                  <a:gd name="T181" fmla="*/ T180 w 277"/>
                  <a:gd name="T182" fmla="+- 0 12567 12560"/>
                  <a:gd name="T183" fmla="*/ 12567 h 276"/>
                  <a:gd name="T184" fmla="+- 0 7462 7289"/>
                  <a:gd name="T185" fmla="*/ T184 w 277"/>
                  <a:gd name="T186" fmla="+- 0 12564 12560"/>
                  <a:gd name="T187" fmla="*/ 12564 h 276"/>
                  <a:gd name="T188" fmla="+- 0 7442 7289"/>
                  <a:gd name="T189" fmla="*/ T188 w 277"/>
                  <a:gd name="T190" fmla="+- 0 12560 12560"/>
                  <a:gd name="T191" fmla="*/ 12560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</a:cxnLst>
                <a:rect l="0" t="0" r="r" b="b"/>
                <a:pathLst>
                  <a:path w="277" h="276">
                    <a:moveTo>
                      <a:pt x="153" y="0"/>
                    </a:moveTo>
                    <a:lnTo>
                      <a:pt x="125" y="0"/>
                    </a:lnTo>
                    <a:lnTo>
                      <a:pt x="118" y="1"/>
                    </a:lnTo>
                    <a:lnTo>
                      <a:pt x="110" y="3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84" y="10"/>
                    </a:lnTo>
                    <a:lnTo>
                      <a:pt x="33" y="51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5" y="104"/>
                    </a:lnTo>
                    <a:lnTo>
                      <a:pt x="3" y="117"/>
                    </a:lnTo>
                    <a:lnTo>
                      <a:pt x="1" y="123"/>
                    </a:lnTo>
                    <a:lnTo>
                      <a:pt x="1" y="131"/>
                    </a:lnTo>
                    <a:lnTo>
                      <a:pt x="0" y="137"/>
                    </a:lnTo>
                    <a:lnTo>
                      <a:pt x="1" y="145"/>
                    </a:lnTo>
                    <a:lnTo>
                      <a:pt x="1" y="152"/>
                    </a:lnTo>
                    <a:lnTo>
                      <a:pt x="3" y="158"/>
                    </a:lnTo>
                    <a:lnTo>
                      <a:pt x="4" y="166"/>
                    </a:lnTo>
                    <a:lnTo>
                      <a:pt x="6" y="179"/>
                    </a:lnTo>
                    <a:lnTo>
                      <a:pt x="12" y="191"/>
                    </a:lnTo>
                    <a:lnTo>
                      <a:pt x="17" y="204"/>
                    </a:lnTo>
                    <a:lnTo>
                      <a:pt x="25" y="215"/>
                    </a:lnTo>
                    <a:lnTo>
                      <a:pt x="73" y="260"/>
                    </a:lnTo>
                    <a:lnTo>
                      <a:pt x="125" y="275"/>
                    </a:lnTo>
                    <a:lnTo>
                      <a:pt x="152" y="275"/>
                    </a:lnTo>
                    <a:lnTo>
                      <a:pt x="215" y="252"/>
                    </a:lnTo>
                    <a:lnTo>
                      <a:pt x="260" y="204"/>
                    </a:lnTo>
                    <a:lnTo>
                      <a:pt x="266" y="192"/>
                    </a:lnTo>
                    <a:lnTo>
                      <a:pt x="270" y="179"/>
                    </a:lnTo>
                    <a:lnTo>
                      <a:pt x="273" y="173"/>
                    </a:lnTo>
                    <a:lnTo>
                      <a:pt x="274" y="166"/>
                    </a:lnTo>
                    <a:lnTo>
                      <a:pt x="275" y="158"/>
                    </a:lnTo>
                    <a:lnTo>
                      <a:pt x="275" y="152"/>
                    </a:lnTo>
                    <a:lnTo>
                      <a:pt x="276" y="145"/>
                    </a:lnTo>
                    <a:lnTo>
                      <a:pt x="276" y="131"/>
                    </a:lnTo>
                    <a:lnTo>
                      <a:pt x="275" y="123"/>
                    </a:lnTo>
                    <a:lnTo>
                      <a:pt x="275" y="117"/>
                    </a:lnTo>
                    <a:lnTo>
                      <a:pt x="273" y="104"/>
                    </a:lnTo>
                    <a:lnTo>
                      <a:pt x="270" y="97"/>
                    </a:lnTo>
                    <a:lnTo>
                      <a:pt x="266" y="84"/>
                    </a:lnTo>
                    <a:lnTo>
                      <a:pt x="260" y="73"/>
                    </a:lnTo>
                    <a:lnTo>
                      <a:pt x="253" y="61"/>
                    </a:lnTo>
                    <a:lnTo>
                      <a:pt x="245" y="51"/>
                    </a:lnTo>
                    <a:lnTo>
                      <a:pt x="192" y="10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7289" y="12560"/>
              <a:ext cx="277" cy="276"/>
              <a:chOff x="7289" y="12560"/>
              <a:chExt cx="277" cy="276"/>
            </a:xfrm>
          </p:grpSpPr>
          <p:sp>
            <p:nvSpPr>
              <p:cNvPr id="2084" name="Freeform 28"/>
              <p:cNvSpPr>
                <a:spLocks/>
              </p:cNvSpPr>
              <p:nvPr/>
            </p:nvSpPr>
            <p:spPr bwMode="auto">
              <a:xfrm>
                <a:off x="7289" y="12560"/>
                <a:ext cx="277" cy="276"/>
              </a:xfrm>
              <a:custGeom>
                <a:avLst/>
                <a:gdLst>
                  <a:gd name="T0" fmla="+- 0 7565 7289"/>
                  <a:gd name="T1" fmla="*/ T0 w 277"/>
                  <a:gd name="T2" fmla="+- 0 12691 12560"/>
                  <a:gd name="T3" fmla="*/ 12691 h 276"/>
                  <a:gd name="T4" fmla="+- 0 7564 7289"/>
                  <a:gd name="T5" fmla="*/ T4 w 277"/>
                  <a:gd name="T6" fmla="+- 0 12677 12560"/>
                  <a:gd name="T7" fmla="*/ 12677 h 276"/>
                  <a:gd name="T8" fmla="+- 0 7562 7289"/>
                  <a:gd name="T9" fmla="*/ T8 w 277"/>
                  <a:gd name="T10" fmla="+- 0 12664 12560"/>
                  <a:gd name="T11" fmla="*/ 12664 h 276"/>
                  <a:gd name="T12" fmla="+- 0 7555 7289"/>
                  <a:gd name="T13" fmla="*/ T12 w 277"/>
                  <a:gd name="T14" fmla="+- 0 12644 12560"/>
                  <a:gd name="T15" fmla="*/ 12644 h 276"/>
                  <a:gd name="T16" fmla="+- 0 7542 7289"/>
                  <a:gd name="T17" fmla="*/ T16 w 277"/>
                  <a:gd name="T18" fmla="+- 0 12621 12560"/>
                  <a:gd name="T19" fmla="*/ 12621 h 276"/>
                  <a:gd name="T20" fmla="+- 0 7481 7289"/>
                  <a:gd name="T21" fmla="*/ T20 w 277"/>
                  <a:gd name="T22" fmla="+- 0 12570 12560"/>
                  <a:gd name="T23" fmla="*/ 12570 h 276"/>
                  <a:gd name="T24" fmla="+- 0 7462 7289"/>
                  <a:gd name="T25" fmla="*/ T24 w 277"/>
                  <a:gd name="T26" fmla="+- 0 12564 12560"/>
                  <a:gd name="T27" fmla="*/ 12564 h 276"/>
                  <a:gd name="T28" fmla="+- 0 7449 7289"/>
                  <a:gd name="T29" fmla="*/ T28 w 277"/>
                  <a:gd name="T30" fmla="+- 0 12561 12560"/>
                  <a:gd name="T31" fmla="*/ 12561 h 276"/>
                  <a:gd name="T32" fmla="+- 0 7434 7289"/>
                  <a:gd name="T33" fmla="*/ T32 w 277"/>
                  <a:gd name="T34" fmla="+- 0 12560 12560"/>
                  <a:gd name="T35" fmla="*/ 12560 h 276"/>
                  <a:gd name="T36" fmla="+- 0 7420 7289"/>
                  <a:gd name="T37" fmla="*/ T36 w 277"/>
                  <a:gd name="T38" fmla="+- 0 12560 12560"/>
                  <a:gd name="T39" fmla="*/ 12560 h 276"/>
                  <a:gd name="T40" fmla="+- 0 7407 7289"/>
                  <a:gd name="T41" fmla="*/ T40 w 277"/>
                  <a:gd name="T42" fmla="+- 0 12561 12560"/>
                  <a:gd name="T43" fmla="*/ 12561 h 276"/>
                  <a:gd name="T44" fmla="+- 0 7393 7289"/>
                  <a:gd name="T45" fmla="*/ T44 w 277"/>
                  <a:gd name="T46" fmla="+- 0 12564 12560"/>
                  <a:gd name="T47" fmla="*/ 12564 h 276"/>
                  <a:gd name="T48" fmla="+- 0 7373 7289"/>
                  <a:gd name="T49" fmla="*/ T48 w 277"/>
                  <a:gd name="T50" fmla="+- 0 12570 12560"/>
                  <a:gd name="T51" fmla="*/ 12570 h 276"/>
                  <a:gd name="T52" fmla="+- 0 7301 7289"/>
                  <a:gd name="T53" fmla="*/ T52 w 277"/>
                  <a:gd name="T54" fmla="+- 0 12644 12560"/>
                  <a:gd name="T55" fmla="*/ 12644 h 276"/>
                  <a:gd name="T56" fmla="+- 0 7294 7289"/>
                  <a:gd name="T57" fmla="*/ T56 w 277"/>
                  <a:gd name="T58" fmla="+- 0 12664 12560"/>
                  <a:gd name="T59" fmla="*/ 12664 h 276"/>
                  <a:gd name="T60" fmla="+- 0 7292 7289"/>
                  <a:gd name="T61" fmla="*/ T60 w 277"/>
                  <a:gd name="T62" fmla="+- 0 12677 12560"/>
                  <a:gd name="T63" fmla="*/ 12677 h 276"/>
                  <a:gd name="T64" fmla="+- 0 7290 7289"/>
                  <a:gd name="T65" fmla="*/ T64 w 277"/>
                  <a:gd name="T66" fmla="+- 0 12691 12560"/>
                  <a:gd name="T67" fmla="*/ 12691 h 276"/>
                  <a:gd name="T68" fmla="+- 0 7290 7289"/>
                  <a:gd name="T69" fmla="*/ T68 w 277"/>
                  <a:gd name="T70" fmla="+- 0 12705 12560"/>
                  <a:gd name="T71" fmla="*/ 12705 h 276"/>
                  <a:gd name="T72" fmla="+- 0 7292 7289"/>
                  <a:gd name="T73" fmla="*/ T72 w 277"/>
                  <a:gd name="T74" fmla="+- 0 12718 12560"/>
                  <a:gd name="T75" fmla="*/ 12718 h 276"/>
                  <a:gd name="T76" fmla="+- 0 7294 7289"/>
                  <a:gd name="T77" fmla="*/ T76 w 277"/>
                  <a:gd name="T78" fmla="+- 0 12733 12560"/>
                  <a:gd name="T79" fmla="*/ 12733 h 276"/>
                  <a:gd name="T80" fmla="+- 0 7301 7289"/>
                  <a:gd name="T81" fmla="*/ T80 w 277"/>
                  <a:gd name="T82" fmla="+- 0 12751 12560"/>
                  <a:gd name="T83" fmla="*/ 12751 h 276"/>
                  <a:gd name="T84" fmla="+- 0 7350 7289"/>
                  <a:gd name="T85" fmla="*/ T84 w 277"/>
                  <a:gd name="T86" fmla="+- 0 12812 12560"/>
                  <a:gd name="T87" fmla="*/ 12812 h 276"/>
                  <a:gd name="T88" fmla="+- 0 7399 7289"/>
                  <a:gd name="T89" fmla="*/ T88 w 277"/>
                  <a:gd name="T90" fmla="+- 0 12833 12560"/>
                  <a:gd name="T91" fmla="*/ 12833 h 276"/>
                  <a:gd name="T92" fmla="+- 0 7414 7289"/>
                  <a:gd name="T93" fmla="*/ T92 w 277"/>
                  <a:gd name="T94" fmla="+- 0 12835 12560"/>
                  <a:gd name="T95" fmla="*/ 12835 h 276"/>
                  <a:gd name="T96" fmla="+- 0 7428 7289"/>
                  <a:gd name="T97" fmla="*/ T96 w 277"/>
                  <a:gd name="T98" fmla="+- 0 12835 12560"/>
                  <a:gd name="T99" fmla="*/ 12835 h 276"/>
                  <a:gd name="T100" fmla="+- 0 7441 7289"/>
                  <a:gd name="T101" fmla="*/ T100 w 277"/>
                  <a:gd name="T102" fmla="+- 0 12835 12560"/>
                  <a:gd name="T103" fmla="*/ 12835 h 276"/>
                  <a:gd name="T104" fmla="+- 0 7455 7289"/>
                  <a:gd name="T105" fmla="*/ T104 w 277"/>
                  <a:gd name="T106" fmla="+- 0 12833 12560"/>
                  <a:gd name="T107" fmla="*/ 12833 h 276"/>
                  <a:gd name="T108" fmla="+- 0 7468 7289"/>
                  <a:gd name="T109" fmla="*/ T108 w 277"/>
                  <a:gd name="T110" fmla="+- 0 12830 12560"/>
                  <a:gd name="T111" fmla="*/ 12830 h 276"/>
                  <a:gd name="T112" fmla="+- 0 7549 7289"/>
                  <a:gd name="T113" fmla="*/ T112 w 277"/>
                  <a:gd name="T114" fmla="+- 0 12764 12560"/>
                  <a:gd name="T115" fmla="*/ 12764 h 276"/>
                  <a:gd name="T116" fmla="+- 0 7559 7289"/>
                  <a:gd name="T117" fmla="*/ T116 w 277"/>
                  <a:gd name="T118" fmla="+- 0 12739 12560"/>
                  <a:gd name="T119" fmla="*/ 12739 h 276"/>
                  <a:gd name="T120" fmla="+- 0 7563 7289"/>
                  <a:gd name="T121" fmla="*/ T120 w 277"/>
                  <a:gd name="T122" fmla="+- 0 12726 12560"/>
                  <a:gd name="T123" fmla="*/ 12726 h 276"/>
                  <a:gd name="T124" fmla="+- 0 7564 7289"/>
                  <a:gd name="T125" fmla="*/ T124 w 277"/>
                  <a:gd name="T126" fmla="+- 0 12712 12560"/>
                  <a:gd name="T127" fmla="*/ 12712 h 276"/>
                  <a:gd name="T128" fmla="+- 0 7565 7289"/>
                  <a:gd name="T129" fmla="*/ T128 w 277"/>
                  <a:gd name="T130" fmla="+- 0 12697 12560"/>
                  <a:gd name="T131" fmla="*/ 12697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277" h="276">
                    <a:moveTo>
                      <a:pt x="276" y="137"/>
                    </a:moveTo>
                    <a:lnTo>
                      <a:pt x="276" y="131"/>
                    </a:lnTo>
                    <a:lnTo>
                      <a:pt x="275" y="123"/>
                    </a:lnTo>
                    <a:lnTo>
                      <a:pt x="275" y="117"/>
                    </a:lnTo>
                    <a:lnTo>
                      <a:pt x="274" y="110"/>
                    </a:lnTo>
                    <a:lnTo>
                      <a:pt x="273" y="104"/>
                    </a:lnTo>
                    <a:lnTo>
                      <a:pt x="270" y="97"/>
                    </a:lnTo>
                    <a:lnTo>
                      <a:pt x="266" y="84"/>
                    </a:lnTo>
                    <a:lnTo>
                      <a:pt x="260" y="73"/>
                    </a:lnTo>
                    <a:lnTo>
                      <a:pt x="253" y="61"/>
                    </a:lnTo>
                    <a:lnTo>
                      <a:pt x="245" y="51"/>
                    </a:lnTo>
                    <a:lnTo>
                      <a:pt x="192" y="10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6" y="3"/>
                    </a:lnTo>
                    <a:lnTo>
                      <a:pt x="160" y="1"/>
                    </a:lnTo>
                    <a:lnTo>
                      <a:pt x="153" y="0"/>
                    </a:lnTo>
                    <a:lnTo>
                      <a:pt x="145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8" y="1"/>
                    </a:lnTo>
                    <a:lnTo>
                      <a:pt x="110" y="3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84" y="10"/>
                    </a:lnTo>
                    <a:lnTo>
                      <a:pt x="33" y="51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5" y="104"/>
                    </a:lnTo>
                    <a:lnTo>
                      <a:pt x="4" y="110"/>
                    </a:lnTo>
                    <a:lnTo>
                      <a:pt x="3" y="117"/>
                    </a:lnTo>
                    <a:lnTo>
                      <a:pt x="1" y="123"/>
                    </a:lnTo>
                    <a:lnTo>
                      <a:pt x="1" y="131"/>
                    </a:lnTo>
                    <a:lnTo>
                      <a:pt x="0" y="137"/>
                    </a:lnTo>
                    <a:lnTo>
                      <a:pt x="1" y="145"/>
                    </a:lnTo>
                    <a:lnTo>
                      <a:pt x="1" y="152"/>
                    </a:lnTo>
                    <a:lnTo>
                      <a:pt x="3" y="158"/>
                    </a:lnTo>
                    <a:lnTo>
                      <a:pt x="4" y="166"/>
                    </a:lnTo>
                    <a:lnTo>
                      <a:pt x="5" y="173"/>
                    </a:lnTo>
                    <a:lnTo>
                      <a:pt x="6" y="179"/>
                    </a:lnTo>
                    <a:lnTo>
                      <a:pt x="12" y="191"/>
                    </a:lnTo>
                    <a:lnTo>
                      <a:pt x="17" y="204"/>
                    </a:lnTo>
                    <a:lnTo>
                      <a:pt x="61" y="252"/>
                    </a:lnTo>
                    <a:lnTo>
                      <a:pt x="104" y="271"/>
                    </a:lnTo>
                    <a:lnTo>
                      <a:pt x="110" y="273"/>
                    </a:lnTo>
                    <a:lnTo>
                      <a:pt x="117" y="274"/>
                    </a:lnTo>
                    <a:lnTo>
                      <a:pt x="125" y="275"/>
                    </a:lnTo>
                    <a:lnTo>
                      <a:pt x="131" y="275"/>
                    </a:lnTo>
                    <a:lnTo>
                      <a:pt x="139" y="275"/>
                    </a:lnTo>
                    <a:lnTo>
                      <a:pt x="145" y="275"/>
                    </a:lnTo>
                    <a:lnTo>
                      <a:pt x="152" y="275"/>
                    </a:lnTo>
                    <a:lnTo>
                      <a:pt x="160" y="274"/>
                    </a:lnTo>
                    <a:lnTo>
                      <a:pt x="166" y="273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236" y="235"/>
                    </a:lnTo>
                    <a:lnTo>
                      <a:pt x="260" y="204"/>
                    </a:lnTo>
                    <a:lnTo>
                      <a:pt x="266" y="192"/>
                    </a:lnTo>
                    <a:lnTo>
                      <a:pt x="270" y="179"/>
                    </a:lnTo>
                    <a:lnTo>
                      <a:pt x="273" y="173"/>
                    </a:lnTo>
                    <a:lnTo>
                      <a:pt x="274" y="166"/>
                    </a:lnTo>
                    <a:lnTo>
                      <a:pt x="275" y="158"/>
                    </a:lnTo>
                    <a:lnTo>
                      <a:pt x="275" y="152"/>
                    </a:lnTo>
                    <a:lnTo>
                      <a:pt x="276" y="145"/>
                    </a:lnTo>
                    <a:lnTo>
                      <a:pt x="276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7289" y="13079"/>
              <a:ext cx="277" cy="276"/>
              <a:chOff x="7289" y="13079"/>
              <a:chExt cx="277" cy="276"/>
            </a:xfrm>
          </p:grpSpPr>
          <p:sp>
            <p:nvSpPr>
              <p:cNvPr id="2082" name="Freeform 30"/>
              <p:cNvSpPr>
                <a:spLocks/>
              </p:cNvSpPr>
              <p:nvPr/>
            </p:nvSpPr>
            <p:spPr bwMode="auto">
              <a:xfrm>
                <a:off x="7289" y="13079"/>
                <a:ext cx="277" cy="276"/>
              </a:xfrm>
              <a:custGeom>
                <a:avLst/>
                <a:gdLst>
                  <a:gd name="T0" fmla="+- 0 7441 7289"/>
                  <a:gd name="T1" fmla="*/ T0 w 277"/>
                  <a:gd name="T2" fmla="+- 0 13353 13079"/>
                  <a:gd name="T3" fmla="*/ 13353 h 276"/>
                  <a:gd name="T4" fmla="+- 0 7412 7289"/>
                  <a:gd name="T5" fmla="*/ T4 w 277"/>
                  <a:gd name="T6" fmla="+- 0 13353 13079"/>
                  <a:gd name="T7" fmla="*/ 13353 h 276"/>
                  <a:gd name="T8" fmla="+- 0 7420 7289"/>
                  <a:gd name="T9" fmla="*/ T8 w 277"/>
                  <a:gd name="T10" fmla="+- 0 13354 13079"/>
                  <a:gd name="T11" fmla="*/ 13354 h 276"/>
                  <a:gd name="T12" fmla="+- 0 7434 7289"/>
                  <a:gd name="T13" fmla="*/ T12 w 277"/>
                  <a:gd name="T14" fmla="+- 0 13354 13079"/>
                  <a:gd name="T15" fmla="*/ 13354 h 276"/>
                  <a:gd name="T16" fmla="+- 0 7441 7289"/>
                  <a:gd name="T17" fmla="*/ T16 w 277"/>
                  <a:gd name="T18" fmla="+- 0 13353 13079"/>
                  <a:gd name="T19" fmla="*/ 13353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7" h="276">
                    <a:moveTo>
                      <a:pt x="152" y="274"/>
                    </a:moveTo>
                    <a:lnTo>
                      <a:pt x="123" y="274"/>
                    </a:lnTo>
                    <a:lnTo>
                      <a:pt x="131" y="275"/>
                    </a:lnTo>
                    <a:lnTo>
                      <a:pt x="145" y="275"/>
                    </a:lnTo>
                    <a:lnTo>
                      <a:pt x="152" y="2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1"/>
              <p:cNvSpPr>
                <a:spLocks/>
              </p:cNvSpPr>
              <p:nvPr/>
            </p:nvSpPr>
            <p:spPr bwMode="auto">
              <a:xfrm>
                <a:off x="7289" y="13079"/>
                <a:ext cx="277" cy="276"/>
              </a:xfrm>
              <a:custGeom>
                <a:avLst/>
                <a:gdLst>
                  <a:gd name="T0" fmla="+- 0 7441 7289"/>
                  <a:gd name="T1" fmla="*/ T0 w 277"/>
                  <a:gd name="T2" fmla="+- 0 13079 13079"/>
                  <a:gd name="T3" fmla="*/ 13079 h 276"/>
                  <a:gd name="T4" fmla="+- 0 7412 7289"/>
                  <a:gd name="T5" fmla="*/ T4 w 277"/>
                  <a:gd name="T6" fmla="+- 0 13079 13079"/>
                  <a:gd name="T7" fmla="*/ 13079 h 276"/>
                  <a:gd name="T8" fmla="+- 0 7386 7289"/>
                  <a:gd name="T9" fmla="*/ T8 w 277"/>
                  <a:gd name="T10" fmla="+- 0 13084 13079"/>
                  <a:gd name="T11" fmla="*/ 13084 h 276"/>
                  <a:gd name="T12" fmla="+- 0 7329 7289"/>
                  <a:gd name="T13" fmla="*/ T12 w 277"/>
                  <a:gd name="T14" fmla="+- 0 13119 13079"/>
                  <a:gd name="T15" fmla="*/ 13119 h 276"/>
                  <a:gd name="T16" fmla="+- 0 7306 7289"/>
                  <a:gd name="T17" fmla="*/ T16 w 277"/>
                  <a:gd name="T18" fmla="+- 0 13150 13079"/>
                  <a:gd name="T19" fmla="*/ 13150 h 276"/>
                  <a:gd name="T20" fmla="+- 0 7299 7289"/>
                  <a:gd name="T21" fmla="*/ T20 w 277"/>
                  <a:gd name="T22" fmla="+- 0 13162 13079"/>
                  <a:gd name="T23" fmla="*/ 13162 h 276"/>
                  <a:gd name="T24" fmla="+- 0 7295 7289"/>
                  <a:gd name="T25" fmla="*/ T24 w 277"/>
                  <a:gd name="T26" fmla="+- 0 13175 13079"/>
                  <a:gd name="T27" fmla="*/ 13175 h 276"/>
                  <a:gd name="T28" fmla="+- 0 7293 7289"/>
                  <a:gd name="T29" fmla="*/ T28 w 277"/>
                  <a:gd name="T30" fmla="+- 0 13182 13079"/>
                  <a:gd name="T31" fmla="*/ 13182 h 276"/>
                  <a:gd name="T32" fmla="+- 0 7290 7289"/>
                  <a:gd name="T33" fmla="*/ T32 w 277"/>
                  <a:gd name="T34" fmla="+- 0 13194 13079"/>
                  <a:gd name="T35" fmla="*/ 13194 h 276"/>
                  <a:gd name="T36" fmla="+- 0 7290 7289"/>
                  <a:gd name="T37" fmla="*/ T36 w 277"/>
                  <a:gd name="T38" fmla="+- 0 13202 13079"/>
                  <a:gd name="T39" fmla="*/ 13202 h 276"/>
                  <a:gd name="T40" fmla="+- 0 7289 7289"/>
                  <a:gd name="T41" fmla="*/ T40 w 277"/>
                  <a:gd name="T42" fmla="+- 0 13209 13079"/>
                  <a:gd name="T43" fmla="*/ 13209 h 276"/>
                  <a:gd name="T44" fmla="+- 0 7289 7289"/>
                  <a:gd name="T45" fmla="*/ T44 w 277"/>
                  <a:gd name="T46" fmla="+- 0 13223 13079"/>
                  <a:gd name="T47" fmla="*/ 13223 h 276"/>
                  <a:gd name="T48" fmla="+- 0 7290 7289"/>
                  <a:gd name="T49" fmla="*/ T48 w 277"/>
                  <a:gd name="T50" fmla="+- 0 13231 13079"/>
                  <a:gd name="T51" fmla="*/ 13231 h 276"/>
                  <a:gd name="T52" fmla="+- 0 7290 7289"/>
                  <a:gd name="T53" fmla="*/ T52 w 277"/>
                  <a:gd name="T54" fmla="+- 0 13237 13079"/>
                  <a:gd name="T55" fmla="*/ 13237 h 276"/>
                  <a:gd name="T56" fmla="+- 0 7293 7289"/>
                  <a:gd name="T57" fmla="*/ T56 w 277"/>
                  <a:gd name="T58" fmla="+- 0 13250 13079"/>
                  <a:gd name="T59" fmla="*/ 13250 h 276"/>
                  <a:gd name="T60" fmla="+- 0 7295 7289"/>
                  <a:gd name="T61" fmla="*/ T60 w 277"/>
                  <a:gd name="T62" fmla="+- 0 13257 13079"/>
                  <a:gd name="T63" fmla="*/ 13257 h 276"/>
                  <a:gd name="T64" fmla="+- 0 7299 7289"/>
                  <a:gd name="T65" fmla="*/ T64 w 277"/>
                  <a:gd name="T66" fmla="+- 0 13270 13079"/>
                  <a:gd name="T67" fmla="*/ 13270 h 276"/>
                  <a:gd name="T68" fmla="+- 0 7306 7289"/>
                  <a:gd name="T69" fmla="*/ T68 w 277"/>
                  <a:gd name="T70" fmla="+- 0 13281 13079"/>
                  <a:gd name="T71" fmla="*/ 13281 h 276"/>
                  <a:gd name="T72" fmla="+- 0 7350 7289"/>
                  <a:gd name="T73" fmla="*/ T72 w 277"/>
                  <a:gd name="T74" fmla="+- 0 13330 13079"/>
                  <a:gd name="T75" fmla="*/ 13330 h 276"/>
                  <a:gd name="T76" fmla="+- 0 7386 7289"/>
                  <a:gd name="T77" fmla="*/ T76 w 277"/>
                  <a:gd name="T78" fmla="+- 0 13348 13079"/>
                  <a:gd name="T79" fmla="*/ 13348 h 276"/>
                  <a:gd name="T80" fmla="+- 0 7393 7289"/>
                  <a:gd name="T81" fmla="*/ T80 w 277"/>
                  <a:gd name="T82" fmla="+- 0 13350 13079"/>
                  <a:gd name="T83" fmla="*/ 13350 h 276"/>
                  <a:gd name="T84" fmla="+- 0 7406 7289"/>
                  <a:gd name="T85" fmla="*/ T84 w 277"/>
                  <a:gd name="T86" fmla="+- 0 13353 13079"/>
                  <a:gd name="T87" fmla="*/ 13353 h 276"/>
                  <a:gd name="T88" fmla="+- 0 7447 7289"/>
                  <a:gd name="T89" fmla="*/ T88 w 277"/>
                  <a:gd name="T90" fmla="+- 0 13353 13079"/>
                  <a:gd name="T91" fmla="*/ 13353 h 276"/>
                  <a:gd name="T92" fmla="+- 0 7455 7289"/>
                  <a:gd name="T93" fmla="*/ T92 w 277"/>
                  <a:gd name="T94" fmla="+- 0 13351 13079"/>
                  <a:gd name="T95" fmla="*/ 13351 h 276"/>
                  <a:gd name="T96" fmla="+- 0 7462 7289"/>
                  <a:gd name="T97" fmla="*/ T96 w 277"/>
                  <a:gd name="T98" fmla="+- 0 13350 13079"/>
                  <a:gd name="T99" fmla="*/ 13350 h 276"/>
                  <a:gd name="T100" fmla="+- 0 7468 7289"/>
                  <a:gd name="T101" fmla="*/ T100 w 277"/>
                  <a:gd name="T102" fmla="+- 0 13348 13079"/>
                  <a:gd name="T103" fmla="*/ 13348 h 276"/>
                  <a:gd name="T104" fmla="+- 0 7481 7289"/>
                  <a:gd name="T105" fmla="*/ T104 w 277"/>
                  <a:gd name="T106" fmla="+- 0 13344 13079"/>
                  <a:gd name="T107" fmla="*/ 13344 h 276"/>
                  <a:gd name="T108" fmla="+- 0 7533 7289"/>
                  <a:gd name="T109" fmla="*/ T108 w 277"/>
                  <a:gd name="T110" fmla="+- 0 13303 13079"/>
                  <a:gd name="T111" fmla="*/ 13303 h 276"/>
                  <a:gd name="T112" fmla="+- 0 7560 7289"/>
                  <a:gd name="T113" fmla="*/ T112 w 277"/>
                  <a:gd name="T114" fmla="+- 0 13250 13079"/>
                  <a:gd name="T115" fmla="*/ 13250 h 276"/>
                  <a:gd name="T116" fmla="+- 0 7563 7289"/>
                  <a:gd name="T117" fmla="*/ T116 w 277"/>
                  <a:gd name="T118" fmla="+- 0 13237 13079"/>
                  <a:gd name="T119" fmla="*/ 13237 h 276"/>
                  <a:gd name="T120" fmla="+- 0 7564 7289"/>
                  <a:gd name="T121" fmla="*/ T120 w 277"/>
                  <a:gd name="T122" fmla="+- 0 13231 13079"/>
                  <a:gd name="T123" fmla="*/ 13231 h 276"/>
                  <a:gd name="T124" fmla="+- 0 7564 7289"/>
                  <a:gd name="T125" fmla="*/ T124 w 277"/>
                  <a:gd name="T126" fmla="+- 0 13223 13079"/>
                  <a:gd name="T127" fmla="*/ 13223 h 276"/>
                  <a:gd name="T128" fmla="+- 0 7565 7289"/>
                  <a:gd name="T129" fmla="*/ T128 w 277"/>
                  <a:gd name="T130" fmla="+- 0 13217 13079"/>
                  <a:gd name="T131" fmla="*/ 13217 h 276"/>
                  <a:gd name="T132" fmla="+- 0 7564 7289"/>
                  <a:gd name="T133" fmla="*/ T132 w 277"/>
                  <a:gd name="T134" fmla="+- 0 13209 13079"/>
                  <a:gd name="T135" fmla="*/ 13209 h 276"/>
                  <a:gd name="T136" fmla="+- 0 7564 7289"/>
                  <a:gd name="T137" fmla="*/ T136 w 277"/>
                  <a:gd name="T138" fmla="+- 0 13202 13079"/>
                  <a:gd name="T139" fmla="*/ 13202 h 276"/>
                  <a:gd name="T140" fmla="+- 0 7563 7289"/>
                  <a:gd name="T141" fmla="*/ T140 w 277"/>
                  <a:gd name="T142" fmla="+- 0 13196 13079"/>
                  <a:gd name="T143" fmla="*/ 13196 h 276"/>
                  <a:gd name="T144" fmla="+- 0 7562 7289"/>
                  <a:gd name="T145" fmla="*/ T144 w 277"/>
                  <a:gd name="T146" fmla="+- 0 13188 13079"/>
                  <a:gd name="T147" fmla="*/ 13188 h 276"/>
                  <a:gd name="T148" fmla="+- 0 7560 7289"/>
                  <a:gd name="T149" fmla="*/ T148 w 277"/>
                  <a:gd name="T150" fmla="+- 0 13182 13079"/>
                  <a:gd name="T151" fmla="*/ 13182 h 276"/>
                  <a:gd name="T152" fmla="+- 0 7559 7289"/>
                  <a:gd name="T153" fmla="*/ T152 w 277"/>
                  <a:gd name="T154" fmla="+- 0 13175 13079"/>
                  <a:gd name="T155" fmla="*/ 13175 h 276"/>
                  <a:gd name="T156" fmla="+- 0 7524 7289"/>
                  <a:gd name="T157" fmla="*/ T156 w 277"/>
                  <a:gd name="T158" fmla="+- 0 13119 13079"/>
                  <a:gd name="T159" fmla="*/ 13119 h 276"/>
                  <a:gd name="T160" fmla="+- 0 7515 7289"/>
                  <a:gd name="T161" fmla="*/ T160 w 277"/>
                  <a:gd name="T162" fmla="+- 0 13110 13079"/>
                  <a:gd name="T163" fmla="*/ 13110 h 276"/>
                  <a:gd name="T164" fmla="+- 0 7455 7289"/>
                  <a:gd name="T165" fmla="*/ T164 w 277"/>
                  <a:gd name="T166" fmla="+- 0 13082 13079"/>
                  <a:gd name="T167" fmla="*/ 13082 h 276"/>
                  <a:gd name="T168" fmla="+- 0 7447 7289"/>
                  <a:gd name="T169" fmla="*/ T168 w 277"/>
                  <a:gd name="T170" fmla="+- 0 13080 13079"/>
                  <a:gd name="T171" fmla="*/ 13080 h 276"/>
                  <a:gd name="T172" fmla="+- 0 7441 7289"/>
                  <a:gd name="T173" fmla="*/ T172 w 277"/>
                  <a:gd name="T174" fmla="+- 0 13079 13079"/>
                  <a:gd name="T175" fmla="*/ 13079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277" h="276">
                    <a:moveTo>
                      <a:pt x="152" y="0"/>
                    </a:moveTo>
                    <a:lnTo>
                      <a:pt x="123" y="0"/>
                    </a:lnTo>
                    <a:lnTo>
                      <a:pt x="97" y="5"/>
                    </a:lnTo>
                    <a:lnTo>
                      <a:pt x="40" y="40"/>
                    </a:lnTo>
                    <a:lnTo>
                      <a:pt x="17" y="71"/>
                    </a:lnTo>
                    <a:lnTo>
                      <a:pt x="10" y="83"/>
                    </a:lnTo>
                    <a:lnTo>
                      <a:pt x="6" y="96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1" y="123"/>
                    </a:lnTo>
                    <a:lnTo>
                      <a:pt x="0" y="130"/>
                    </a:lnTo>
                    <a:lnTo>
                      <a:pt x="0" y="144"/>
                    </a:lnTo>
                    <a:lnTo>
                      <a:pt x="1" y="152"/>
                    </a:lnTo>
                    <a:lnTo>
                      <a:pt x="1" y="158"/>
                    </a:lnTo>
                    <a:lnTo>
                      <a:pt x="4" y="171"/>
                    </a:lnTo>
                    <a:lnTo>
                      <a:pt x="6" y="178"/>
                    </a:lnTo>
                    <a:lnTo>
                      <a:pt x="10" y="191"/>
                    </a:lnTo>
                    <a:lnTo>
                      <a:pt x="17" y="202"/>
                    </a:lnTo>
                    <a:lnTo>
                      <a:pt x="61" y="251"/>
                    </a:lnTo>
                    <a:lnTo>
                      <a:pt x="97" y="269"/>
                    </a:lnTo>
                    <a:lnTo>
                      <a:pt x="104" y="271"/>
                    </a:lnTo>
                    <a:lnTo>
                      <a:pt x="117" y="274"/>
                    </a:lnTo>
                    <a:lnTo>
                      <a:pt x="158" y="274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179" y="269"/>
                    </a:lnTo>
                    <a:lnTo>
                      <a:pt x="192" y="265"/>
                    </a:lnTo>
                    <a:lnTo>
                      <a:pt x="244" y="224"/>
                    </a:lnTo>
                    <a:lnTo>
                      <a:pt x="271" y="171"/>
                    </a:lnTo>
                    <a:lnTo>
                      <a:pt x="274" y="158"/>
                    </a:lnTo>
                    <a:lnTo>
                      <a:pt x="275" y="152"/>
                    </a:lnTo>
                    <a:lnTo>
                      <a:pt x="275" y="144"/>
                    </a:lnTo>
                    <a:lnTo>
                      <a:pt x="276" y="138"/>
                    </a:lnTo>
                    <a:lnTo>
                      <a:pt x="275" y="130"/>
                    </a:lnTo>
                    <a:lnTo>
                      <a:pt x="275" y="123"/>
                    </a:lnTo>
                    <a:lnTo>
                      <a:pt x="274" y="117"/>
                    </a:lnTo>
                    <a:lnTo>
                      <a:pt x="273" y="109"/>
                    </a:lnTo>
                    <a:lnTo>
                      <a:pt x="271" y="103"/>
                    </a:lnTo>
                    <a:lnTo>
                      <a:pt x="270" y="96"/>
                    </a:lnTo>
                    <a:lnTo>
                      <a:pt x="235" y="40"/>
                    </a:lnTo>
                    <a:lnTo>
                      <a:pt x="226" y="31"/>
                    </a:lnTo>
                    <a:lnTo>
                      <a:pt x="166" y="3"/>
                    </a:lnTo>
                    <a:lnTo>
                      <a:pt x="158" y="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7289" y="13079"/>
              <a:ext cx="277" cy="276"/>
              <a:chOff x="7289" y="13079"/>
              <a:chExt cx="277" cy="276"/>
            </a:xfrm>
          </p:grpSpPr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7289" y="13079"/>
                <a:ext cx="277" cy="276"/>
              </a:xfrm>
              <a:custGeom>
                <a:avLst/>
                <a:gdLst>
                  <a:gd name="T0" fmla="+- 0 7565 7289"/>
                  <a:gd name="T1" fmla="*/ T0 w 277"/>
                  <a:gd name="T2" fmla="+- 0 13217 13079"/>
                  <a:gd name="T3" fmla="*/ 13217 h 276"/>
                  <a:gd name="T4" fmla="+- 0 7564 7289"/>
                  <a:gd name="T5" fmla="*/ T4 w 277"/>
                  <a:gd name="T6" fmla="+- 0 13209 13079"/>
                  <a:gd name="T7" fmla="*/ 13209 h 276"/>
                  <a:gd name="T8" fmla="+- 0 7564 7289"/>
                  <a:gd name="T9" fmla="*/ T8 w 277"/>
                  <a:gd name="T10" fmla="+- 0 13202 13079"/>
                  <a:gd name="T11" fmla="*/ 13202 h 276"/>
                  <a:gd name="T12" fmla="+- 0 7563 7289"/>
                  <a:gd name="T13" fmla="*/ T12 w 277"/>
                  <a:gd name="T14" fmla="+- 0 13196 13079"/>
                  <a:gd name="T15" fmla="*/ 13196 h 276"/>
                  <a:gd name="T16" fmla="+- 0 7562 7289"/>
                  <a:gd name="T17" fmla="*/ T16 w 277"/>
                  <a:gd name="T18" fmla="+- 0 13188 13079"/>
                  <a:gd name="T19" fmla="*/ 13188 h 276"/>
                  <a:gd name="T20" fmla="+- 0 7560 7289"/>
                  <a:gd name="T21" fmla="*/ T20 w 277"/>
                  <a:gd name="T22" fmla="+- 0 13182 13079"/>
                  <a:gd name="T23" fmla="*/ 13182 h 276"/>
                  <a:gd name="T24" fmla="+- 0 7559 7289"/>
                  <a:gd name="T25" fmla="*/ T24 w 277"/>
                  <a:gd name="T26" fmla="+- 0 13175 13079"/>
                  <a:gd name="T27" fmla="*/ 13175 h 276"/>
                  <a:gd name="T28" fmla="+- 0 7524 7289"/>
                  <a:gd name="T29" fmla="*/ T28 w 277"/>
                  <a:gd name="T30" fmla="+- 0 13119 13079"/>
                  <a:gd name="T31" fmla="*/ 13119 h 276"/>
                  <a:gd name="T32" fmla="+- 0 7515 7289"/>
                  <a:gd name="T33" fmla="*/ T32 w 277"/>
                  <a:gd name="T34" fmla="+- 0 13110 13079"/>
                  <a:gd name="T35" fmla="*/ 13110 h 276"/>
                  <a:gd name="T36" fmla="+- 0 7455 7289"/>
                  <a:gd name="T37" fmla="*/ T36 w 277"/>
                  <a:gd name="T38" fmla="+- 0 13082 13079"/>
                  <a:gd name="T39" fmla="*/ 13082 h 276"/>
                  <a:gd name="T40" fmla="+- 0 7447 7289"/>
                  <a:gd name="T41" fmla="*/ T40 w 277"/>
                  <a:gd name="T42" fmla="+- 0 13080 13079"/>
                  <a:gd name="T43" fmla="*/ 13080 h 276"/>
                  <a:gd name="T44" fmla="+- 0 7441 7289"/>
                  <a:gd name="T45" fmla="*/ T44 w 277"/>
                  <a:gd name="T46" fmla="+- 0 13079 13079"/>
                  <a:gd name="T47" fmla="*/ 13079 h 276"/>
                  <a:gd name="T48" fmla="+- 0 7434 7289"/>
                  <a:gd name="T49" fmla="*/ T48 w 277"/>
                  <a:gd name="T50" fmla="+- 0 13079 13079"/>
                  <a:gd name="T51" fmla="*/ 13079 h 276"/>
                  <a:gd name="T52" fmla="+- 0 7427 7289"/>
                  <a:gd name="T53" fmla="*/ T52 w 277"/>
                  <a:gd name="T54" fmla="+- 0 13079 13079"/>
                  <a:gd name="T55" fmla="*/ 13079 h 276"/>
                  <a:gd name="T56" fmla="+- 0 7420 7289"/>
                  <a:gd name="T57" fmla="*/ T56 w 277"/>
                  <a:gd name="T58" fmla="+- 0 13079 13079"/>
                  <a:gd name="T59" fmla="*/ 13079 h 276"/>
                  <a:gd name="T60" fmla="+- 0 7412 7289"/>
                  <a:gd name="T61" fmla="*/ T60 w 277"/>
                  <a:gd name="T62" fmla="+- 0 13079 13079"/>
                  <a:gd name="T63" fmla="*/ 13079 h 276"/>
                  <a:gd name="T64" fmla="+- 0 7406 7289"/>
                  <a:gd name="T65" fmla="*/ T64 w 277"/>
                  <a:gd name="T66" fmla="+- 0 13080 13079"/>
                  <a:gd name="T67" fmla="*/ 13080 h 276"/>
                  <a:gd name="T68" fmla="+- 0 7399 7289"/>
                  <a:gd name="T69" fmla="*/ T68 w 277"/>
                  <a:gd name="T70" fmla="+- 0 13082 13079"/>
                  <a:gd name="T71" fmla="*/ 13082 h 276"/>
                  <a:gd name="T72" fmla="+- 0 7393 7289"/>
                  <a:gd name="T73" fmla="*/ T72 w 277"/>
                  <a:gd name="T74" fmla="+- 0 13083 13079"/>
                  <a:gd name="T75" fmla="*/ 13083 h 276"/>
                  <a:gd name="T76" fmla="+- 0 7386 7289"/>
                  <a:gd name="T77" fmla="*/ T76 w 277"/>
                  <a:gd name="T78" fmla="+- 0 13084 13079"/>
                  <a:gd name="T79" fmla="*/ 13084 h 276"/>
                  <a:gd name="T80" fmla="+- 0 7329 7289"/>
                  <a:gd name="T81" fmla="*/ T80 w 277"/>
                  <a:gd name="T82" fmla="+- 0 13119 13079"/>
                  <a:gd name="T83" fmla="*/ 13119 h 276"/>
                  <a:gd name="T84" fmla="+- 0 7306 7289"/>
                  <a:gd name="T85" fmla="*/ T84 w 277"/>
                  <a:gd name="T86" fmla="+- 0 13150 13079"/>
                  <a:gd name="T87" fmla="*/ 13150 h 276"/>
                  <a:gd name="T88" fmla="+- 0 7299 7289"/>
                  <a:gd name="T89" fmla="*/ T88 w 277"/>
                  <a:gd name="T90" fmla="+- 0 13162 13079"/>
                  <a:gd name="T91" fmla="*/ 13162 h 276"/>
                  <a:gd name="T92" fmla="+- 0 7295 7289"/>
                  <a:gd name="T93" fmla="*/ T92 w 277"/>
                  <a:gd name="T94" fmla="+- 0 13175 13079"/>
                  <a:gd name="T95" fmla="*/ 13175 h 276"/>
                  <a:gd name="T96" fmla="+- 0 7293 7289"/>
                  <a:gd name="T97" fmla="*/ T96 w 277"/>
                  <a:gd name="T98" fmla="+- 0 13182 13079"/>
                  <a:gd name="T99" fmla="*/ 13182 h 276"/>
                  <a:gd name="T100" fmla="+- 0 7292 7289"/>
                  <a:gd name="T101" fmla="*/ T100 w 277"/>
                  <a:gd name="T102" fmla="+- 0 13188 13079"/>
                  <a:gd name="T103" fmla="*/ 13188 h 276"/>
                  <a:gd name="T104" fmla="+- 0 7290 7289"/>
                  <a:gd name="T105" fmla="*/ T104 w 277"/>
                  <a:gd name="T106" fmla="+- 0 13194 13079"/>
                  <a:gd name="T107" fmla="*/ 13194 h 276"/>
                  <a:gd name="T108" fmla="+- 0 7290 7289"/>
                  <a:gd name="T109" fmla="*/ T108 w 277"/>
                  <a:gd name="T110" fmla="+- 0 13202 13079"/>
                  <a:gd name="T111" fmla="*/ 13202 h 276"/>
                  <a:gd name="T112" fmla="+- 0 7289 7289"/>
                  <a:gd name="T113" fmla="*/ T112 w 277"/>
                  <a:gd name="T114" fmla="+- 0 13209 13079"/>
                  <a:gd name="T115" fmla="*/ 13209 h 276"/>
                  <a:gd name="T116" fmla="+- 0 7289 7289"/>
                  <a:gd name="T117" fmla="*/ T116 w 277"/>
                  <a:gd name="T118" fmla="+- 0 13217 13079"/>
                  <a:gd name="T119" fmla="*/ 13217 h 276"/>
                  <a:gd name="T120" fmla="+- 0 7289 7289"/>
                  <a:gd name="T121" fmla="*/ T120 w 277"/>
                  <a:gd name="T122" fmla="+- 0 13223 13079"/>
                  <a:gd name="T123" fmla="*/ 13223 h 276"/>
                  <a:gd name="T124" fmla="+- 0 7290 7289"/>
                  <a:gd name="T125" fmla="*/ T124 w 277"/>
                  <a:gd name="T126" fmla="+- 0 13231 13079"/>
                  <a:gd name="T127" fmla="*/ 13231 h 276"/>
                  <a:gd name="T128" fmla="+- 0 7290 7289"/>
                  <a:gd name="T129" fmla="*/ T128 w 277"/>
                  <a:gd name="T130" fmla="+- 0 13237 13079"/>
                  <a:gd name="T131" fmla="*/ 13237 h 276"/>
                  <a:gd name="T132" fmla="+- 0 7292 7289"/>
                  <a:gd name="T133" fmla="*/ T132 w 277"/>
                  <a:gd name="T134" fmla="+- 0 13244 13079"/>
                  <a:gd name="T135" fmla="*/ 13244 h 276"/>
                  <a:gd name="T136" fmla="+- 0 7293 7289"/>
                  <a:gd name="T137" fmla="*/ T136 w 277"/>
                  <a:gd name="T138" fmla="+- 0 13250 13079"/>
                  <a:gd name="T139" fmla="*/ 13250 h 276"/>
                  <a:gd name="T140" fmla="+- 0 7295 7289"/>
                  <a:gd name="T141" fmla="*/ T140 w 277"/>
                  <a:gd name="T142" fmla="+- 0 13257 13079"/>
                  <a:gd name="T143" fmla="*/ 13257 h 276"/>
                  <a:gd name="T144" fmla="+- 0 7299 7289"/>
                  <a:gd name="T145" fmla="*/ T144 w 277"/>
                  <a:gd name="T146" fmla="+- 0 13270 13079"/>
                  <a:gd name="T147" fmla="*/ 13270 h 276"/>
                  <a:gd name="T148" fmla="+- 0 7306 7289"/>
                  <a:gd name="T149" fmla="*/ T148 w 277"/>
                  <a:gd name="T150" fmla="+- 0 13281 13079"/>
                  <a:gd name="T151" fmla="*/ 13281 h 276"/>
                  <a:gd name="T152" fmla="+- 0 7350 7289"/>
                  <a:gd name="T153" fmla="*/ T152 w 277"/>
                  <a:gd name="T154" fmla="+- 0 13330 13079"/>
                  <a:gd name="T155" fmla="*/ 13330 h 276"/>
                  <a:gd name="T156" fmla="+- 0 7386 7289"/>
                  <a:gd name="T157" fmla="*/ T156 w 277"/>
                  <a:gd name="T158" fmla="+- 0 13348 13079"/>
                  <a:gd name="T159" fmla="*/ 13348 h 276"/>
                  <a:gd name="T160" fmla="+- 0 7393 7289"/>
                  <a:gd name="T161" fmla="*/ T160 w 277"/>
                  <a:gd name="T162" fmla="+- 0 13350 13079"/>
                  <a:gd name="T163" fmla="*/ 13350 h 276"/>
                  <a:gd name="T164" fmla="+- 0 7399 7289"/>
                  <a:gd name="T165" fmla="*/ T164 w 277"/>
                  <a:gd name="T166" fmla="+- 0 13351 13079"/>
                  <a:gd name="T167" fmla="*/ 13351 h 276"/>
                  <a:gd name="T168" fmla="+- 0 7406 7289"/>
                  <a:gd name="T169" fmla="*/ T168 w 277"/>
                  <a:gd name="T170" fmla="+- 0 13353 13079"/>
                  <a:gd name="T171" fmla="*/ 13353 h 276"/>
                  <a:gd name="T172" fmla="+- 0 7412 7289"/>
                  <a:gd name="T173" fmla="*/ T172 w 277"/>
                  <a:gd name="T174" fmla="+- 0 13353 13079"/>
                  <a:gd name="T175" fmla="*/ 13353 h 276"/>
                  <a:gd name="T176" fmla="+- 0 7420 7289"/>
                  <a:gd name="T177" fmla="*/ T176 w 277"/>
                  <a:gd name="T178" fmla="+- 0 13354 13079"/>
                  <a:gd name="T179" fmla="*/ 13354 h 276"/>
                  <a:gd name="T180" fmla="+- 0 7427 7289"/>
                  <a:gd name="T181" fmla="*/ T180 w 277"/>
                  <a:gd name="T182" fmla="+- 0 13354 13079"/>
                  <a:gd name="T183" fmla="*/ 13354 h 276"/>
                  <a:gd name="T184" fmla="+- 0 7434 7289"/>
                  <a:gd name="T185" fmla="*/ T184 w 277"/>
                  <a:gd name="T186" fmla="+- 0 13354 13079"/>
                  <a:gd name="T187" fmla="*/ 13354 h 276"/>
                  <a:gd name="T188" fmla="+- 0 7441 7289"/>
                  <a:gd name="T189" fmla="*/ T188 w 277"/>
                  <a:gd name="T190" fmla="+- 0 13353 13079"/>
                  <a:gd name="T191" fmla="*/ 13353 h 276"/>
                  <a:gd name="T192" fmla="+- 0 7447 7289"/>
                  <a:gd name="T193" fmla="*/ T192 w 277"/>
                  <a:gd name="T194" fmla="+- 0 13353 13079"/>
                  <a:gd name="T195" fmla="*/ 13353 h 276"/>
                  <a:gd name="T196" fmla="+- 0 7455 7289"/>
                  <a:gd name="T197" fmla="*/ T196 w 277"/>
                  <a:gd name="T198" fmla="+- 0 13351 13079"/>
                  <a:gd name="T199" fmla="*/ 13351 h 276"/>
                  <a:gd name="T200" fmla="+- 0 7462 7289"/>
                  <a:gd name="T201" fmla="*/ T200 w 277"/>
                  <a:gd name="T202" fmla="+- 0 13350 13079"/>
                  <a:gd name="T203" fmla="*/ 13350 h 276"/>
                  <a:gd name="T204" fmla="+- 0 7468 7289"/>
                  <a:gd name="T205" fmla="*/ T204 w 277"/>
                  <a:gd name="T206" fmla="+- 0 13348 13079"/>
                  <a:gd name="T207" fmla="*/ 13348 h 276"/>
                  <a:gd name="T208" fmla="+- 0 7481 7289"/>
                  <a:gd name="T209" fmla="*/ T208 w 277"/>
                  <a:gd name="T210" fmla="+- 0 13344 13079"/>
                  <a:gd name="T211" fmla="*/ 13344 h 276"/>
                  <a:gd name="T212" fmla="+- 0 7533 7289"/>
                  <a:gd name="T213" fmla="*/ T212 w 277"/>
                  <a:gd name="T214" fmla="+- 0 13303 13079"/>
                  <a:gd name="T215" fmla="*/ 13303 h 276"/>
                  <a:gd name="T216" fmla="+- 0 7560 7289"/>
                  <a:gd name="T217" fmla="*/ T216 w 277"/>
                  <a:gd name="T218" fmla="+- 0 13250 13079"/>
                  <a:gd name="T219" fmla="*/ 13250 h 276"/>
                  <a:gd name="T220" fmla="+- 0 7562 7289"/>
                  <a:gd name="T221" fmla="*/ T220 w 277"/>
                  <a:gd name="T222" fmla="+- 0 13244 13079"/>
                  <a:gd name="T223" fmla="*/ 13244 h 276"/>
                  <a:gd name="T224" fmla="+- 0 7563 7289"/>
                  <a:gd name="T225" fmla="*/ T224 w 277"/>
                  <a:gd name="T226" fmla="+- 0 13237 13079"/>
                  <a:gd name="T227" fmla="*/ 13237 h 276"/>
                  <a:gd name="T228" fmla="+- 0 7564 7289"/>
                  <a:gd name="T229" fmla="*/ T228 w 277"/>
                  <a:gd name="T230" fmla="+- 0 13231 13079"/>
                  <a:gd name="T231" fmla="*/ 13231 h 276"/>
                  <a:gd name="T232" fmla="+- 0 7564 7289"/>
                  <a:gd name="T233" fmla="*/ T232 w 277"/>
                  <a:gd name="T234" fmla="+- 0 13223 13079"/>
                  <a:gd name="T235" fmla="*/ 13223 h 276"/>
                  <a:gd name="T236" fmla="+- 0 7565 7289"/>
                  <a:gd name="T237" fmla="*/ T236 w 277"/>
                  <a:gd name="T238" fmla="+- 0 13217 13079"/>
                  <a:gd name="T239" fmla="*/ 13217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277" h="276">
                    <a:moveTo>
                      <a:pt x="276" y="138"/>
                    </a:moveTo>
                    <a:lnTo>
                      <a:pt x="275" y="130"/>
                    </a:lnTo>
                    <a:lnTo>
                      <a:pt x="275" y="123"/>
                    </a:lnTo>
                    <a:lnTo>
                      <a:pt x="274" y="117"/>
                    </a:lnTo>
                    <a:lnTo>
                      <a:pt x="273" y="109"/>
                    </a:lnTo>
                    <a:lnTo>
                      <a:pt x="271" y="103"/>
                    </a:lnTo>
                    <a:lnTo>
                      <a:pt x="270" y="96"/>
                    </a:lnTo>
                    <a:lnTo>
                      <a:pt x="235" y="40"/>
                    </a:lnTo>
                    <a:lnTo>
                      <a:pt x="226" y="31"/>
                    </a:lnTo>
                    <a:lnTo>
                      <a:pt x="166" y="3"/>
                    </a:lnTo>
                    <a:lnTo>
                      <a:pt x="158" y="1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0" y="3"/>
                    </a:lnTo>
                    <a:lnTo>
                      <a:pt x="104" y="4"/>
                    </a:lnTo>
                    <a:lnTo>
                      <a:pt x="97" y="5"/>
                    </a:lnTo>
                    <a:lnTo>
                      <a:pt x="40" y="40"/>
                    </a:lnTo>
                    <a:lnTo>
                      <a:pt x="17" y="71"/>
                    </a:lnTo>
                    <a:lnTo>
                      <a:pt x="10" y="83"/>
                    </a:lnTo>
                    <a:lnTo>
                      <a:pt x="6" y="96"/>
                    </a:lnTo>
                    <a:lnTo>
                      <a:pt x="4" y="103"/>
                    </a:lnTo>
                    <a:lnTo>
                      <a:pt x="3" y="109"/>
                    </a:lnTo>
                    <a:lnTo>
                      <a:pt x="1" y="115"/>
                    </a:lnTo>
                    <a:lnTo>
                      <a:pt x="1" y="123"/>
                    </a:lnTo>
                    <a:lnTo>
                      <a:pt x="0" y="130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1" y="152"/>
                    </a:lnTo>
                    <a:lnTo>
                      <a:pt x="1" y="158"/>
                    </a:lnTo>
                    <a:lnTo>
                      <a:pt x="3" y="165"/>
                    </a:lnTo>
                    <a:lnTo>
                      <a:pt x="4" y="171"/>
                    </a:lnTo>
                    <a:lnTo>
                      <a:pt x="6" y="178"/>
                    </a:lnTo>
                    <a:lnTo>
                      <a:pt x="10" y="191"/>
                    </a:lnTo>
                    <a:lnTo>
                      <a:pt x="17" y="202"/>
                    </a:lnTo>
                    <a:lnTo>
                      <a:pt x="61" y="251"/>
                    </a:lnTo>
                    <a:lnTo>
                      <a:pt x="97" y="269"/>
                    </a:lnTo>
                    <a:lnTo>
                      <a:pt x="104" y="271"/>
                    </a:lnTo>
                    <a:lnTo>
                      <a:pt x="110" y="272"/>
                    </a:lnTo>
                    <a:lnTo>
                      <a:pt x="117" y="274"/>
                    </a:lnTo>
                    <a:lnTo>
                      <a:pt x="123" y="274"/>
                    </a:lnTo>
                    <a:lnTo>
                      <a:pt x="131" y="275"/>
                    </a:lnTo>
                    <a:lnTo>
                      <a:pt x="138" y="275"/>
                    </a:lnTo>
                    <a:lnTo>
                      <a:pt x="145" y="275"/>
                    </a:lnTo>
                    <a:lnTo>
                      <a:pt x="152" y="274"/>
                    </a:lnTo>
                    <a:lnTo>
                      <a:pt x="158" y="274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179" y="269"/>
                    </a:lnTo>
                    <a:lnTo>
                      <a:pt x="192" y="265"/>
                    </a:lnTo>
                    <a:lnTo>
                      <a:pt x="244" y="224"/>
                    </a:lnTo>
                    <a:lnTo>
                      <a:pt x="271" y="171"/>
                    </a:lnTo>
                    <a:lnTo>
                      <a:pt x="273" y="165"/>
                    </a:lnTo>
                    <a:lnTo>
                      <a:pt x="274" y="158"/>
                    </a:lnTo>
                    <a:lnTo>
                      <a:pt x="275" y="152"/>
                    </a:lnTo>
                    <a:lnTo>
                      <a:pt x="275" y="144"/>
                    </a:lnTo>
                    <a:lnTo>
                      <a:pt x="276" y="138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7289" y="13597"/>
              <a:ext cx="277" cy="276"/>
              <a:chOff x="7289" y="13597"/>
              <a:chExt cx="277" cy="276"/>
            </a:xfrm>
          </p:grpSpPr>
          <p:sp>
            <p:nvSpPr>
              <p:cNvPr id="2080" name="Freeform 35"/>
              <p:cNvSpPr>
                <a:spLocks/>
              </p:cNvSpPr>
              <p:nvPr/>
            </p:nvSpPr>
            <p:spPr bwMode="auto">
              <a:xfrm>
                <a:off x="7289" y="13597"/>
                <a:ext cx="277" cy="276"/>
              </a:xfrm>
              <a:custGeom>
                <a:avLst/>
                <a:gdLst>
                  <a:gd name="T0" fmla="+- 0 7441 7289"/>
                  <a:gd name="T1" fmla="*/ T0 w 277"/>
                  <a:gd name="T2" fmla="+- 0 13597 13597"/>
                  <a:gd name="T3" fmla="*/ 13597 h 276"/>
                  <a:gd name="T4" fmla="+- 0 7412 7289"/>
                  <a:gd name="T5" fmla="*/ T4 w 277"/>
                  <a:gd name="T6" fmla="+- 0 13597 13597"/>
                  <a:gd name="T7" fmla="*/ 13597 h 276"/>
                  <a:gd name="T8" fmla="+- 0 7393 7289"/>
                  <a:gd name="T9" fmla="*/ T8 w 277"/>
                  <a:gd name="T10" fmla="+- 0 13600 13597"/>
                  <a:gd name="T11" fmla="*/ 13600 h 276"/>
                  <a:gd name="T12" fmla="+- 0 7386 7289"/>
                  <a:gd name="T13" fmla="*/ T12 w 277"/>
                  <a:gd name="T14" fmla="+- 0 13602 13597"/>
                  <a:gd name="T15" fmla="*/ 13602 h 276"/>
                  <a:gd name="T16" fmla="+- 0 7329 7289"/>
                  <a:gd name="T17" fmla="*/ T16 w 277"/>
                  <a:gd name="T18" fmla="+- 0 13637 13597"/>
                  <a:gd name="T19" fmla="*/ 13637 h 276"/>
                  <a:gd name="T20" fmla="+- 0 7295 7289"/>
                  <a:gd name="T21" fmla="*/ T20 w 277"/>
                  <a:gd name="T22" fmla="+- 0 13693 13597"/>
                  <a:gd name="T23" fmla="*/ 13693 h 276"/>
                  <a:gd name="T24" fmla="+- 0 7293 7289"/>
                  <a:gd name="T25" fmla="*/ T24 w 277"/>
                  <a:gd name="T26" fmla="+- 0 13699 13597"/>
                  <a:gd name="T27" fmla="*/ 13699 h 276"/>
                  <a:gd name="T28" fmla="+- 0 7292 7289"/>
                  <a:gd name="T29" fmla="*/ T28 w 277"/>
                  <a:gd name="T30" fmla="+- 0 13706 13597"/>
                  <a:gd name="T31" fmla="*/ 13706 h 276"/>
                  <a:gd name="T32" fmla="+- 0 7290 7289"/>
                  <a:gd name="T33" fmla="*/ T32 w 277"/>
                  <a:gd name="T34" fmla="+- 0 13713 13597"/>
                  <a:gd name="T35" fmla="*/ 13713 h 276"/>
                  <a:gd name="T36" fmla="+- 0 7290 7289"/>
                  <a:gd name="T37" fmla="*/ T36 w 277"/>
                  <a:gd name="T38" fmla="+- 0 13720 13597"/>
                  <a:gd name="T39" fmla="*/ 13720 h 276"/>
                  <a:gd name="T40" fmla="+- 0 7289 7289"/>
                  <a:gd name="T41" fmla="*/ T40 w 277"/>
                  <a:gd name="T42" fmla="+- 0 13726 13597"/>
                  <a:gd name="T43" fmla="*/ 13726 h 276"/>
                  <a:gd name="T44" fmla="+- 0 7289 7289"/>
                  <a:gd name="T45" fmla="*/ T44 w 277"/>
                  <a:gd name="T46" fmla="+- 0 13741 13597"/>
                  <a:gd name="T47" fmla="*/ 13741 h 276"/>
                  <a:gd name="T48" fmla="+- 0 7290 7289"/>
                  <a:gd name="T49" fmla="*/ T48 w 277"/>
                  <a:gd name="T50" fmla="+- 0 13748 13597"/>
                  <a:gd name="T51" fmla="*/ 13748 h 276"/>
                  <a:gd name="T52" fmla="+- 0 7290 7289"/>
                  <a:gd name="T53" fmla="*/ T52 w 277"/>
                  <a:gd name="T54" fmla="+- 0 13755 13597"/>
                  <a:gd name="T55" fmla="*/ 13755 h 276"/>
                  <a:gd name="T56" fmla="+- 0 7293 7289"/>
                  <a:gd name="T57" fmla="*/ T56 w 277"/>
                  <a:gd name="T58" fmla="+- 0 13768 13597"/>
                  <a:gd name="T59" fmla="*/ 13768 h 276"/>
                  <a:gd name="T60" fmla="+- 0 7295 7289"/>
                  <a:gd name="T61" fmla="*/ T60 w 277"/>
                  <a:gd name="T62" fmla="+- 0 13774 13597"/>
                  <a:gd name="T63" fmla="*/ 13774 h 276"/>
                  <a:gd name="T64" fmla="+- 0 7299 7289"/>
                  <a:gd name="T65" fmla="*/ T64 w 277"/>
                  <a:gd name="T66" fmla="+- 0 13787 13597"/>
                  <a:gd name="T67" fmla="*/ 13787 h 276"/>
                  <a:gd name="T68" fmla="+- 0 7340 7289"/>
                  <a:gd name="T69" fmla="*/ T68 w 277"/>
                  <a:gd name="T70" fmla="+- 0 13840 13597"/>
                  <a:gd name="T71" fmla="*/ 13840 h 276"/>
                  <a:gd name="T72" fmla="+- 0 7386 7289"/>
                  <a:gd name="T73" fmla="*/ T72 w 277"/>
                  <a:gd name="T74" fmla="+- 0 13865 13597"/>
                  <a:gd name="T75" fmla="*/ 13865 h 276"/>
                  <a:gd name="T76" fmla="+- 0 7393 7289"/>
                  <a:gd name="T77" fmla="*/ T76 w 277"/>
                  <a:gd name="T78" fmla="+- 0 13868 13597"/>
                  <a:gd name="T79" fmla="*/ 13868 h 276"/>
                  <a:gd name="T80" fmla="+- 0 7412 7289"/>
                  <a:gd name="T81" fmla="*/ T80 w 277"/>
                  <a:gd name="T82" fmla="+- 0 13872 13597"/>
                  <a:gd name="T83" fmla="*/ 13872 h 276"/>
                  <a:gd name="T84" fmla="+- 0 7441 7289"/>
                  <a:gd name="T85" fmla="*/ T84 w 277"/>
                  <a:gd name="T86" fmla="+- 0 13872 13597"/>
                  <a:gd name="T87" fmla="*/ 13872 h 276"/>
                  <a:gd name="T88" fmla="+- 0 7447 7289"/>
                  <a:gd name="T89" fmla="*/ T88 w 277"/>
                  <a:gd name="T90" fmla="+- 0 13870 13597"/>
                  <a:gd name="T91" fmla="*/ 13870 h 276"/>
                  <a:gd name="T92" fmla="+- 0 7455 7289"/>
                  <a:gd name="T93" fmla="*/ T92 w 277"/>
                  <a:gd name="T94" fmla="+- 0 13869 13597"/>
                  <a:gd name="T95" fmla="*/ 13869 h 276"/>
                  <a:gd name="T96" fmla="+- 0 7462 7289"/>
                  <a:gd name="T97" fmla="*/ T96 w 277"/>
                  <a:gd name="T98" fmla="+- 0 13868 13597"/>
                  <a:gd name="T99" fmla="*/ 13868 h 276"/>
                  <a:gd name="T100" fmla="+- 0 7468 7289"/>
                  <a:gd name="T101" fmla="*/ T100 w 277"/>
                  <a:gd name="T102" fmla="+- 0 13865 13597"/>
                  <a:gd name="T103" fmla="*/ 13865 h 276"/>
                  <a:gd name="T104" fmla="+- 0 7481 7289"/>
                  <a:gd name="T105" fmla="*/ T104 w 277"/>
                  <a:gd name="T106" fmla="+- 0 13861 13597"/>
                  <a:gd name="T107" fmla="*/ 13861 h 276"/>
                  <a:gd name="T108" fmla="+- 0 7493 7289"/>
                  <a:gd name="T109" fmla="*/ T108 w 277"/>
                  <a:gd name="T110" fmla="+- 0 13855 13597"/>
                  <a:gd name="T111" fmla="*/ 13855 h 276"/>
                  <a:gd name="T112" fmla="+- 0 7504 7289"/>
                  <a:gd name="T113" fmla="*/ T112 w 277"/>
                  <a:gd name="T114" fmla="+- 0 13848 13597"/>
                  <a:gd name="T115" fmla="*/ 13848 h 276"/>
                  <a:gd name="T116" fmla="+- 0 7515 7289"/>
                  <a:gd name="T117" fmla="*/ T116 w 277"/>
                  <a:gd name="T118" fmla="+- 0 13840 13597"/>
                  <a:gd name="T119" fmla="*/ 13840 h 276"/>
                  <a:gd name="T120" fmla="+- 0 7524 7289"/>
                  <a:gd name="T121" fmla="*/ T120 w 277"/>
                  <a:gd name="T122" fmla="+- 0 13831 13597"/>
                  <a:gd name="T123" fmla="*/ 13831 h 276"/>
                  <a:gd name="T124" fmla="+- 0 7533 7289"/>
                  <a:gd name="T125" fmla="*/ T124 w 277"/>
                  <a:gd name="T126" fmla="+- 0 13822 13597"/>
                  <a:gd name="T127" fmla="*/ 13822 h 276"/>
                  <a:gd name="T128" fmla="+- 0 7541 7289"/>
                  <a:gd name="T129" fmla="*/ T128 w 277"/>
                  <a:gd name="T130" fmla="+- 0 13811 13597"/>
                  <a:gd name="T131" fmla="*/ 13811 h 276"/>
                  <a:gd name="T132" fmla="+- 0 7549 7289"/>
                  <a:gd name="T133" fmla="*/ T132 w 277"/>
                  <a:gd name="T134" fmla="+- 0 13800 13597"/>
                  <a:gd name="T135" fmla="*/ 13800 h 276"/>
                  <a:gd name="T136" fmla="+- 0 7554 7289"/>
                  <a:gd name="T137" fmla="*/ T136 w 277"/>
                  <a:gd name="T138" fmla="+- 0 13787 13597"/>
                  <a:gd name="T139" fmla="*/ 13787 h 276"/>
                  <a:gd name="T140" fmla="+- 0 7559 7289"/>
                  <a:gd name="T141" fmla="*/ T140 w 277"/>
                  <a:gd name="T142" fmla="+- 0 13776 13597"/>
                  <a:gd name="T143" fmla="*/ 13776 h 276"/>
                  <a:gd name="T144" fmla="+- 0 7560 7289"/>
                  <a:gd name="T145" fmla="*/ T144 w 277"/>
                  <a:gd name="T146" fmla="+- 0 13769 13597"/>
                  <a:gd name="T147" fmla="*/ 13769 h 276"/>
                  <a:gd name="T148" fmla="+- 0 7562 7289"/>
                  <a:gd name="T149" fmla="*/ T148 w 277"/>
                  <a:gd name="T150" fmla="+- 0 13761 13597"/>
                  <a:gd name="T151" fmla="*/ 13761 h 276"/>
                  <a:gd name="T152" fmla="+- 0 7564 7289"/>
                  <a:gd name="T153" fmla="*/ T152 w 277"/>
                  <a:gd name="T154" fmla="+- 0 13748 13597"/>
                  <a:gd name="T155" fmla="*/ 13748 h 276"/>
                  <a:gd name="T156" fmla="+- 0 7564 7289"/>
                  <a:gd name="T157" fmla="*/ T156 w 277"/>
                  <a:gd name="T158" fmla="+- 0 13741 13597"/>
                  <a:gd name="T159" fmla="*/ 13741 h 276"/>
                  <a:gd name="T160" fmla="+- 0 7565 7289"/>
                  <a:gd name="T161" fmla="*/ T160 w 277"/>
                  <a:gd name="T162" fmla="+- 0 13734 13597"/>
                  <a:gd name="T163" fmla="*/ 13734 h 276"/>
                  <a:gd name="T164" fmla="+- 0 7564 7289"/>
                  <a:gd name="T165" fmla="*/ T164 w 277"/>
                  <a:gd name="T166" fmla="+- 0 13728 13597"/>
                  <a:gd name="T167" fmla="*/ 13728 h 276"/>
                  <a:gd name="T168" fmla="+- 0 7564 7289"/>
                  <a:gd name="T169" fmla="*/ T168 w 277"/>
                  <a:gd name="T170" fmla="+- 0 13720 13597"/>
                  <a:gd name="T171" fmla="*/ 13720 h 276"/>
                  <a:gd name="T172" fmla="+- 0 7562 7289"/>
                  <a:gd name="T173" fmla="*/ T172 w 277"/>
                  <a:gd name="T174" fmla="+- 0 13707 13597"/>
                  <a:gd name="T175" fmla="*/ 13707 h 276"/>
                  <a:gd name="T176" fmla="+- 0 7560 7289"/>
                  <a:gd name="T177" fmla="*/ T176 w 277"/>
                  <a:gd name="T178" fmla="+- 0 13699 13597"/>
                  <a:gd name="T179" fmla="*/ 13699 h 276"/>
                  <a:gd name="T180" fmla="+- 0 7559 7289"/>
                  <a:gd name="T181" fmla="*/ T180 w 277"/>
                  <a:gd name="T182" fmla="+- 0 13693 13597"/>
                  <a:gd name="T183" fmla="*/ 13693 h 276"/>
                  <a:gd name="T184" fmla="+- 0 7554 7289"/>
                  <a:gd name="T185" fmla="*/ T184 w 277"/>
                  <a:gd name="T186" fmla="+- 0 13681 13597"/>
                  <a:gd name="T187" fmla="*/ 13681 h 276"/>
                  <a:gd name="T188" fmla="+- 0 7549 7289"/>
                  <a:gd name="T189" fmla="*/ T188 w 277"/>
                  <a:gd name="T190" fmla="+- 0 13668 13597"/>
                  <a:gd name="T191" fmla="*/ 13668 h 276"/>
                  <a:gd name="T192" fmla="+- 0 7541 7289"/>
                  <a:gd name="T193" fmla="*/ T192 w 277"/>
                  <a:gd name="T194" fmla="+- 0 13658 13597"/>
                  <a:gd name="T195" fmla="*/ 13658 h 276"/>
                  <a:gd name="T196" fmla="+- 0 7533 7289"/>
                  <a:gd name="T197" fmla="*/ T196 w 277"/>
                  <a:gd name="T198" fmla="+- 0 13646 13597"/>
                  <a:gd name="T199" fmla="*/ 13646 h 276"/>
                  <a:gd name="T200" fmla="+- 0 7524 7289"/>
                  <a:gd name="T201" fmla="*/ T200 w 277"/>
                  <a:gd name="T202" fmla="+- 0 13637 13597"/>
                  <a:gd name="T203" fmla="*/ 13637 h 276"/>
                  <a:gd name="T204" fmla="+- 0 7468 7289"/>
                  <a:gd name="T205" fmla="*/ T204 w 277"/>
                  <a:gd name="T206" fmla="+- 0 13602 13597"/>
                  <a:gd name="T207" fmla="*/ 13602 h 276"/>
                  <a:gd name="T208" fmla="+- 0 7447 7289"/>
                  <a:gd name="T209" fmla="*/ T208 w 277"/>
                  <a:gd name="T210" fmla="+- 0 13598 13597"/>
                  <a:gd name="T211" fmla="*/ 13598 h 276"/>
                  <a:gd name="T212" fmla="+- 0 7441 7289"/>
                  <a:gd name="T213" fmla="*/ T212 w 277"/>
                  <a:gd name="T214" fmla="+- 0 13597 13597"/>
                  <a:gd name="T215" fmla="*/ 13597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</a:cxnLst>
                <a:rect l="0" t="0" r="r" b="b"/>
                <a:pathLst>
                  <a:path w="277" h="276">
                    <a:moveTo>
                      <a:pt x="152" y="0"/>
                    </a:moveTo>
                    <a:lnTo>
                      <a:pt x="123" y="0"/>
                    </a:lnTo>
                    <a:lnTo>
                      <a:pt x="104" y="3"/>
                    </a:lnTo>
                    <a:lnTo>
                      <a:pt x="97" y="5"/>
                    </a:lnTo>
                    <a:lnTo>
                      <a:pt x="40" y="40"/>
                    </a:lnTo>
                    <a:lnTo>
                      <a:pt x="6" y="96"/>
                    </a:lnTo>
                    <a:lnTo>
                      <a:pt x="4" y="102"/>
                    </a:lnTo>
                    <a:lnTo>
                      <a:pt x="3" y="109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4" y="171"/>
                    </a:lnTo>
                    <a:lnTo>
                      <a:pt x="6" y="177"/>
                    </a:lnTo>
                    <a:lnTo>
                      <a:pt x="10" y="190"/>
                    </a:lnTo>
                    <a:lnTo>
                      <a:pt x="51" y="243"/>
                    </a:lnTo>
                    <a:lnTo>
                      <a:pt x="97" y="268"/>
                    </a:lnTo>
                    <a:lnTo>
                      <a:pt x="104" y="271"/>
                    </a:lnTo>
                    <a:lnTo>
                      <a:pt x="123" y="275"/>
                    </a:lnTo>
                    <a:lnTo>
                      <a:pt x="152" y="275"/>
                    </a:lnTo>
                    <a:lnTo>
                      <a:pt x="158" y="273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179" y="268"/>
                    </a:lnTo>
                    <a:lnTo>
                      <a:pt x="192" y="264"/>
                    </a:lnTo>
                    <a:lnTo>
                      <a:pt x="204" y="258"/>
                    </a:lnTo>
                    <a:lnTo>
                      <a:pt x="215" y="251"/>
                    </a:lnTo>
                    <a:lnTo>
                      <a:pt x="226" y="243"/>
                    </a:lnTo>
                    <a:lnTo>
                      <a:pt x="235" y="234"/>
                    </a:lnTo>
                    <a:lnTo>
                      <a:pt x="244" y="225"/>
                    </a:lnTo>
                    <a:lnTo>
                      <a:pt x="252" y="214"/>
                    </a:lnTo>
                    <a:lnTo>
                      <a:pt x="260" y="203"/>
                    </a:lnTo>
                    <a:lnTo>
                      <a:pt x="265" y="190"/>
                    </a:lnTo>
                    <a:lnTo>
                      <a:pt x="270" y="179"/>
                    </a:lnTo>
                    <a:lnTo>
                      <a:pt x="271" y="172"/>
                    </a:lnTo>
                    <a:lnTo>
                      <a:pt x="273" y="164"/>
                    </a:lnTo>
                    <a:lnTo>
                      <a:pt x="275" y="151"/>
                    </a:lnTo>
                    <a:lnTo>
                      <a:pt x="275" y="144"/>
                    </a:lnTo>
                    <a:lnTo>
                      <a:pt x="276" y="137"/>
                    </a:lnTo>
                    <a:lnTo>
                      <a:pt x="275" y="131"/>
                    </a:lnTo>
                    <a:lnTo>
                      <a:pt x="275" y="123"/>
                    </a:lnTo>
                    <a:lnTo>
                      <a:pt x="273" y="110"/>
                    </a:lnTo>
                    <a:lnTo>
                      <a:pt x="271" y="102"/>
                    </a:lnTo>
                    <a:lnTo>
                      <a:pt x="270" y="96"/>
                    </a:lnTo>
                    <a:lnTo>
                      <a:pt x="265" y="84"/>
                    </a:lnTo>
                    <a:lnTo>
                      <a:pt x="260" y="71"/>
                    </a:lnTo>
                    <a:lnTo>
                      <a:pt x="252" y="61"/>
                    </a:lnTo>
                    <a:lnTo>
                      <a:pt x="244" y="49"/>
                    </a:lnTo>
                    <a:lnTo>
                      <a:pt x="235" y="40"/>
                    </a:lnTo>
                    <a:lnTo>
                      <a:pt x="179" y="5"/>
                    </a:lnTo>
                    <a:lnTo>
                      <a:pt x="158" y="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7289" y="13597"/>
              <a:ext cx="277" cy="276"/>
              <a:chOff x="7289" y="13597"/>
              <a:chExt cx="277" cy="276"/>
            </a:xfrm>
          </p:grpSpPr>
          <p:sp>
            <p:nvSpPr>
              <p:cNvPr id="2175" name="Freeform 37"/>
              <p:cNvSpPr>
                <a:spLocks/>
              </p:cNvSpPr>
              <p:nvPr/>
            </p:nvSpPr>
            <p:spPr bwMode="auto">
              <a:xfrm>
                <a:off x="7289" y="13597"/>
                <a:ext cx="277" cy="276"/>
              </a:xfrm>
              <a:custGeom>
                <a:avLst/>
                <a:gdLst>
                  <a:gd name="T0" fmla="+- 0 7564 7289"/>
                  <a:gd name="T1" fmla="*/ T0 w 277"/>
                  <a:gd name="T2" fmla="+- 0 13728 13597"/>
                  <a:gd name="T3" fmla="*/ 13728 h 276"/>
                  <a:gd name="T4" fmla="+- 0 7563 7289"/>
                  <a:gd name="T5" fmla="*/ T4 w 277"/>
                  <a:gd name="T6" fmla="+- 0 13713 13597"/>
                  <a:gd name="T7" fmla="*/ 13713 h 276"/>
                  <a:gd name="T8" fmla="+- 0 7560 7289"/>
                  <a:gd name="T9" fmla="*/ T8 w 277"/>
                  <a:gd name="T10" fmla="+- 0 13699 13597"/>
                  <a:gd name="T11" fmla="*/ 13699 h 276"/>
                  <a:gd name="T12" fmla="+- 0 7554 7289"/>
                  <a:gd name="T13" fmla="*/ T12 w 277"/>
                  <a:gd name="T14" fmla="+- 0 13681 13597"/>
                  <a:gd name="T15" fmla="*/ 13681 h 276"/>
                  <a:gd name="T16" fmla="+- 0 7541 7289"/>
                  <a:gd name="T17" fmla="*/ T16 w 277"/>
                  <a:gd name="T18" fmla="+- 0 13658 13597"/>
                  <a:gd name="T19" fmla="*/ 13658 h 276"/>
                  <a:gd name="T20" fmla="+- 0 7524 7289"/>
                  <a:gd name="T21" fmla="*/ T20 w 277"/>
                  <a:gd name="T22" fmla="+- 0 13637 13597"/>
                  <a:gd name="T23" fmla="*/ 13637 h 276"/>
                  <a:gd name="T24" fmla="+- 0 7462 7289"/>
                  <a:gd name="T25" fmla="*/ T24 w 277"/>
                  <a:gd name="T26" fmla="+- 0 13600 13597"/>
                  <a:gd name="T27" fmla="*/ 13600 h 276"/>
                  <a:gd name="T28" fmla="+- 0 7447 7289"/>
                  <a:gd name="T29" fmla="*/ T28 w 277"/>
                  <a:gd name="T30" fmla="+- 0 13598 13597"/>
                  <a:gd name="T31" fmla="*/ 13598 h 276"/>
                  <a:gd name="T32" fmla="+- 0 7434 7289"/>
                  <a:gd name="T33" fmla="*/ T32 w 277"/>
                  <a:gd name="T34" fmla="+- 0 13597 13597"/>
                  <a:gd name="T35" fmla="*/ 13597 h 276"/>
                  <a:gd name="T36" fmla="+- 0 7420 7289"/>
                  <a:gd name="T37" fmla="*/ T36 w 277"/>
                  <a:gd name="T38" fmla="+- 0 13597 13597"/>
                  <a:gd name="T39" fmla="*/ 13597 h 276"/>
                  <a:gd name="T40" fmla="+- 0 7406 7289"/>
                  <a:gd name="T41" fmla="*/ T40 w 277"/>
                  <a:gd name="T42" fmla="+- 0 13598 13597"/>
                  <a:gd name="T43" fmla="*/ 13598 h 276"/>
                  <a:gd name="T44" fmla="+- 0 7393 7289"/>
                  <a:gd name="T45" fmla="*/ T44 w 277"/>
                  <a:gd name="T46" fmla="+- 0 13600 13597"/>
                  <a:gd name="T47" fmla="*/ 13600 h 276"/>
                  <a:gd name="T48" fmla="+- 0 7329 7289"/>
                  <a:gd name="T49" fmla="*/ T48 w 277"/>
                  <a:gd name="T50" fmla="+- 0 13637 13597"/>
                  <a:gd name="T51" fmla="*/ 13637 h 276"/>
                  <a:gd name="T52" fmla="+- 0 7293 7289"/>
                  <a:gd name="T53" fmla="*/ T52 w 277"/>
                  <a:gd name="T54" fmla="+- 0 13699 13597"/>
                  <a:gd name="T55" fmla="*/ 13699 h 276"/>
                  <a:gd name="T56" fmla="+- 0 7290 7289"/>
                  <a:gd name="T57" fmla="*/ T56 w 277"/>
                  <a:gd name="T58" fmla="+- 0 13713 13597"/>
                  <a:gd name="T59" fmla="*/ 13713 h 276"/>
                  <a:gd name="T60" fmla="+- 0 7289 7289"/>
                  <a:gd name="T61" fmla="*/ T60 w 277"/>
                  <a:gd name="T62" fmla="+- 0 13726 13597"/>
                  <a:gd name="T63" fmla="*/ 13726 h 276"/>
                  <a:gd name="T64" fmla="+- 0 7289 7289"/>
                  <a:gd name="T65" fmla="*/ T64 w 277"/>
                  <a:gd name="T66" fmla="+- 0 13741 13597"/>
                  <a:gd name="T67" fmla="*/ 13741 h 276"/>
                  <a:gd name="T68" fmla="+- 0 7290 7289"/>
                  <a:gd name="T69" fmla="*/ T68 w 277"/>
                  <a:gd name="T70" fmla="+- 0 13755 13597"/>
                  <a:gd name="T71" fmla="*/ 13755 h 276"/>
                  <a:gd name="T72" fmla="+- 0 7293 7289"/>
                  <a:gd name="T73" fmla="*/ T72 w 277"/>
                  <a:gd name="T74" fmla="+- 0 13768 13597"/>
                  <a:gd name="T75" fmla="*/ 13768 h 276"/>
                  <a:gd name="T76" fmla="+- 0 7299 7289"/>
                  <a:gd name="T77" fmla="*/ T76 w 277"/>
                  <a:gd name="T78" fmla="+- 0 13787 13597"/>
                  <a:gd name="T79" fmla="*/ 13787 h 276"/>
                  <a:gd name="T80" fmla="+- 0 7350 7289"/>
                  <a:gd name="T81" fmla="*/ T80 w 277"/>
                  <a:gd name="T82" fmla="+- 0 13848 13597"/>
                  <a:gd name="T83" fmla="*/ 13848 h 276"/>
                  <a:gd name="T84" fmla="+- 0 7393 7289"/>
                  <a:gd name="T85" fmla="*/ T84 w 277"/>
                  <a:gd name="T86" fmla="+- 0 13868 13597"/>
                  <a:gd name="T87" fmla="*/ 13868 h 276"/>
                  <a:gd name="T88" fmla="+- 0 7406 7289"/>
                  <a:gd name="T89" fmla="*/ T88 w 277"/>
                  <a:gd name="T90" fmla="+- 0 13870 13597"/>
                  <a:gd name="T91" fmla="*/ 13870 h 276"/>
                  <a:gd name="T92" fmla="+- 0 7420 7289"/>
                  <a:gd name="T93" fmla="*/ T92 w 277"/>
                  <a:gd name="T94" fmla="+- 0 13872 13597"/>
                  <a:gd name="T95" fmla="*/ 13872 h 276"/>
                  <a:gd name="T96" fmla="+- 0 7434 7289"/>
                  <a:gd name="T97" fmla="*/ T96 w 277"/>
                  <a:gd name="T98" fmla="+- 0 13872 13597"/>
                  <a:gd name="T99" fmla="*/ 13872 h 276"/>
                  <a:gd name="T100" fmla="+- 0 7447 7289"/>
                  <a:gd name="T101" fmla="*/ T100 w 277"/>
                  <a:gd name="T102" fmla="+- 0 13870 13597"/>
                  <a:gd name="T103" fmla="*/ 13870 h 276"/>
                  <a:gd name="T104" fmla="+- 0 7462 7289"/>
                  <a:gd name="T105" fmla="*/ T104 w 277"/>
                  <a:gd name="T106" fmla="+- 0 13868 13597"/>
                  <a:gd name="T107" fmla="*/ 13868 h 276"/>
                  <a:gd name="T108" fmla="+- 0 7481 7289"/>
                  <a:gd name="T109" fmla="*/ T108 w 277"/>
                  <a:gd name="T110" fmla="+- 0 13861 13597"/>
                  <a:gd name="T111" fmla="*/ 13861 h 276"/>
                  <a:gd name="T112" fmla="+- 0 7504 7289"/>
                  <a:gd name="T113" fmla="*/ T112 w 277"/>
                  <a:gd name="T114" fmla="+- 0 13848 13597"/>
                  <a:gd name="T115" fmla="*/ 13848 h 276"/>
                  <a:gd name="T116" fmla="+- 0 7524 7289"/>
                  <a:gd name="T117" fmla="*/ T116 w 277"/>
                  <a:gd name="T118" fmla="+- 0 13831 13597"/>
                  <a:gd name="T119" fmla="*/ 13831 h 276"/>
                  <a:gd name="T120" fmla="+- 0 7541 7289"/>
                  <a:gd name="T121" fmla="*/ T120 w 277"/>
                  <a:gd name="T122" fmla="+- 0 13811 13597"/>
                  <a:gd name="T123" fmla="*/ 13811 h 276"/>
                  <a:gd name="T124" fmla="+- 0 7554 7289"/>
                  <a:gd name="T125" fmla="*/ T124 w 277"/>
                  <a:gd name="T126" fmla="+- 0 13787 13597"/>
                  <a:gd name="T127" fmla="*/ 13787 h 276"/>
                  <a:gd name="T128" fmla="+- 0 7560 7289"/>
                  <a:gd name="T129" fmla="*/ T128 w 277"/>
                  <a:gd name="T130" fmla="+- 0 13769 13597"/>
                  <a:gd name="T131" fmla="*/ 13769 h 276"/>
                  <a:gd name="T132" fmla="+- 0 7563 7289"/>
                  <a:gd name="T133" fmla="*/ T132 w 277"/>
                  <a:gd name="T134" fmla="+- 0 13755 13597"/>
                  <a:gd name="T135" fmla="*/ 13755 h 276"/>
                  <a:gd name="T136" fmla="+- 0 7564 7289"/>
                  <a:gd name="T137" fmla="*/ T136 w 277"/>
                  <a:gd name="T138" fmla="+- 0 13741 13597"/>
                  <a:gd name="T139" fmla="*/ 13741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77" h="276">
                    <a:moveTo>
                      <a:pt x="276" y="137"/>
                    </a:moveTo>
                    <a:lnTo>
                      <a:pt x="275" y="131"/>
                    </a:lnTo>
                    <a:lnTo>
                      <a:pt x="275" y="123"/>
                    </a:lnTo>
                    <a:lnTo>
                      <a:pt x="274" y="116"/>
                    </a:lnTo>
                    <a:lnTo>
                      <a:pt x="273" y="110"/>
                    </a:lnTo>
                    <a:lnTo>
                      <a:pt x="271" y="102"/>
                    </a:lnTo>
                    <a:lnTo>
                      <a:pt x="270" y="96"/>
                    </a:lnTo>
                    <a:lnTo>
                      <a:pt x="265" y="84"/>
                    </a:lnTo>
                    <a:lnTo>
                      <a:pt x="260" y="71"/>
                    </a:lnTo>
                    <a:lnTo>
                      <a:pt x="252" y="61"/>
                    </a:lnTo>
                    <a:lnTo>
                      <a:pt x="244" y="49"/>
                    </a:lnTo>
                    <a:lnTo>
                      <a:pt x="235" y="40"/>
                    </a:lnTo>
                    <a:lnTo>
                      <a:pt x="226" y="31"/>
                    </a:lnTo>
                    <a:lnTo>
                      <a:pt x="173" y="3"/>
                    </a:lnTo>
                    <a:lnTo>
                      <a:pt x="166" y="2"/>
                    </a:lnTo>
                    <a:lnTo>
                      <a:pt x="158" y="1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0" y="2"/>
                    </a:lnTo>
                    <a:lnTo>
                      <a:pt x="104" y="3"/>
                    </a:lnTo>
                    <a:lnTo>
                      <a:pt x="97" y="5"/>
                    </a:lnTo>
                    <a:lnTo>
                      <a:pt x="40" y="40"/>
                    </a:lnTo>
                    <a:lnTo>
                      <a:pt x="6" y="96"/>
                    </a:lnTo>
                    <a:lnTo>
                      <a:pt x="4" y="102"/>
                    </a:lnTo>
                    <a:lnTo>
                      <a:pt x="3" y="109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29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4" y="171"/>
                    </a:lnTo>
                    <a:lnTo>
                      <a:pt x="6" y="177"/>
                    </a:lnTo>
                    <a:lnTo>
                      <a:pt x="10" y="190"/>
                    </a:lnTo>
                    <a:lnTo>
                      <a:pt x="17" y="203"/>
                    </a:lnTo>
                    <a:lnTo>
                      <a:pt x="61" y="251"/>
                    </a:lnTo>
                    <a:lnTo>
                      <a:pt x="97" y="268"/>
                    </a:lnTo>
                    <a:lnTo>
                      <a:pt x="104" y="271"/>
                    </a:lnTo>
                    <a:lnTo>
                      <a:pt x="110" y="272"/>
                    </a:lnTo>
                    <a:lnTo>
                      <a:pt x="117" y="273"/>
                    </a:lnTo>
                    <a:lnTo>
                      <a:pt x="123" y="275"/>
                    </a:lnTo>
                    <a:lnTo>
                      <a:pt x="131" y="275"/>
                    </a:lnTo>
                    <a:lnTo>
                      <a:pt x="138" y="275"/>
                    </a:lnTo>
                    <a:lnTo>
                      <a:pt x="145" y="275"/>
                    </a:lnTo>
                    <a:lnTo>
                      <a:pt x="152" y="275"/>
                    </a:lnTo>
                    <a:lnTo>
                      <a:pt x="158" y="273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179" y="268"/>
                    </a:lnTo>
                    <a:lnTo>
                      <a:pt x="192" y="264"/>
                    </a:lnTo>
                    <a:lnTo>
                      <a:pt x="204" y="258"/>
                    </a:lnTo>
                    <a:lnTo>
                      <a:pt x="215" y="251"/>
                    </a:lnTo>
                    <a:lnTo>
                      <a:pt x="226" y="243"/>
                    </a:lnTo>
                    <a:lnTo>
                      <a:pt x="235" y="234"/>
                    </a:lnTo>
                    <a:lnTo>
                      <a:pt x="244" y="225"/>
                    </a:lnTo>
                    <a:lnTo>
                      <a:pt x="252" y="214"/>
                    </a:lnTo>
                    <a:lnTo>
                      <a:pt x="260" y="203"/>
                    </a:lnTo>
                    <a:lnTo>
                      <a:pt x="265" y="190"/>
                    </a:lnTo>
                    <a:lnTo>
                      <a:pt x="270" y="179"/>
                    </a:lnTo>
                    <a:lnTo>
                      <a:pt x="271" y="172"/>
                    </a:lnTo>
                    <a:lnTo>
                      <a:pt x="273" y="164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4"/>
                    </a:lnTo>
                    <a:lnTo>
                      <a:pt x="276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7290" y="11524"/>
              <a:ext cx="276" cy="277"/>
              <a:chOff x="7290" y="11524"/>
              <a:chExt cx="276" cy="277"/>
            </a:xfrm>
          </p:grpSpPr>
          <p:sp>
            <p:nvSpPr>
              <p:cNvPr id="2173" name="Freeform 39"/>
              <p:cNvSpPr>
                <a:spLocks/>
              </p:cNvSpPr>
              <p:nvPr/>
            </p:nvSpPr>
            <p:spPr bwMode="auto">
              <a:xfrm>
                <a:off x="7290" y="11524"/>
                <a:ext cx="276" cy="277"/>
              </a:xfrm>
              <a:custGeom>
                <a:avLst/>
                <a:gdLst>
                  <a:gd name="T0" fmla="+- 0 7449 7290"/>
                  <a:gd name="T1" fmla="*/ T0 w 276"/>
                  <a:gd name="T2" fmla="+- 0 11525 11524"/>
                  <a:gd name="T3" fmla="*/ 11525 h 277"/>
                  <a:gd name="T4" fmla="+- 0 7407 7290"/>
                  <a:gd name="T5" fmla="*/ T4 w 276"/>
                  <a:gd name="T6" fmla="+- 0 11525 11524"/>
                  <a:gd name="T7" fmla="*/ 11525 h 277"/>
                  <a:gd name="T8" fmla="+- 0 7401 7290"/>
                  <a:gd name="T9" fmla="*/ T8 w 276"/>
                  <a:gd name="T10" fmla="+- 0 11526 11524"/>
                  <a:gd name="T11" fmla="*/ 11526 h 277"/>
                  <a:gd name="T12" fmla="+- 0 7394 7290"/>
                  <a:gd name="T13" fmla="*/ T12 w 276"/>
                  <a:gd name="T14" fmla="+- 0 11527 11524"/>
                  <a:gd name="T15" fmla="*/ 11527 h 277"/>
                  <a:gd name="T16" fmla="+- 0 7387 7290"/>
                  <a:gd name="T17" fmla="*/ T16 w 276"/>
                  <a:gd name="T18" fmla="+- 0 11530 11524"/>
                  <a:gd name="T19" fmla="*/ 11530 h 277"/>
                  <a:gd name="T20" fmla="+- 0 7375 7290"/>
                  <a:gd name="T21" fmla="*/ T20 w 276"/>
                  <a:gd name="T22" fmla="+- 0 11534 11524"/>
                  <a:gd name="T23" fmla="*/ 11534 h 277"/>
                  <a:gd name="T24" fmla="+- 0 7362 7290"/>
                  <a:gd name="T25" fmla="*/ T24 w 276"/>
                  <a:gd name="T26" fmla="+- 0 11540 11524"/>
                  <a:gd name="T27" fmla="*/ 11540 h 277"/>
                  <a:gd name="T28" fmla="+- 0 7314 7290"/>
                  <a:gd name="T29" fmla="*/ T28 w 276"/>
                  <a:gd name="T30" fmla="+- 0 11585 11524"/>
                  <a:gd name="T31" fmla="*/ 11585 h 277"/>
                  <a:gd name="T32" fmla="+- 0 7307 7290"/>
                  <a:gd name="T33" fmla="*/ T32 w 276"/>
                  <a:gd name="T34" fmla="+- 0 11596 11524"/>
                  <a:gd name="T35" fmla="*/ 11596 h 277"/>
                  <a:gd name="T36" fmla="+- 0 7301 7290"/>
                  <a:gd name="T37" fmla="*/ T36 w 276"/>
                  <a:gd name="T38" fmla="+- 0 11608 11524"/>
                  <a:gd name="T39" fmla="*/ 11608 h 277"/>
                  <a:gd name="T40" fmla="+- 0 7297 7290"/>
                  <a:gd name="T41" fmla="*/ T40 w 276"/>
                  <a:gd name="T42" fmla="+- 0 11621 11524"/>
                  <a:gd name="T43" fmla="*/ 11621 h 277"/>
                  <a:gd name="T44" fmla="+- 0 7294 7290"/>
                  <a:gd name="T45" fmla="*/ T44 w 276"/>
                  <a:gd name="T46" fmla="+- 0 11627 11524"/>
                  <a:gd name="T47" fmla="*/ 11627 h 277"/>
                  <a:gd name="T48" fmla="+- 0 7293 7290"/>
                  <a:gd name="T49" fmla="*/ T48 w 276"/>
                  <a:gd name="T50" fmla="+- 0 11634 11524"/>
                  <a:gd name="T51" fmla="*/ 11634 h 277"/>
                  <a:gd name="T52" fmla="+- 0 7290 7290"/>
                  <a:gd name="T53" fmla="*/ T52 w 276"/>
                  <a:gd name="T54" fmla="+- 0 11647 11524"/>
                  <a:gd name="T55" fmla="*/ 11647 h 277"/>
                  <a:gd name="T56" fmla="+- 0 7290 7290"/>
                  <a:gd name="T57" fmla="*/ T56 w 276"/>
                  <a:gd name="T58" fmla="+- 0 11675 11524"/>
                  <a:gd name="T59" fmla="*/ 11675 h 277"/>
                  <a:gd name="T60" fmla="+- 0 7292 7290"/>
                  <a:gd name="T61" fmla="*/ T60 w 276"/>
                  <a:gd name="T62" fmla="+- 0 11683 11524"/>
                  <a:gd name="T63" fmla="*/ 11683 h 277"/>
                  <a:gd name="T64" fmla="+- 0 7294 7290"/>
                  <a:gd name="T65" fmla="*/ T64 w 276"/>
                  <a:gd name="T66" fmla="+- 0 11696 11524"/>
                  <a:gd name="T67" fmla="*/ 11696 h 277"/>
                  <a:gd name="T68" fmla="+- 0 7297 7290"/>
                  <a:gd name="T69" fmla="*/ T68 w 276"/>
                  <a:gd name="T70" fmla="+- 0 11703 11524"/>
                  <a:gd name="T71" fmla="*/ 11703 h 277"/>
                  <a:gd name="T72" fmla="+- 0 7301 7290"/>
                  <a:gd name="T73" fmla="*/ T72 w 276"/>
                  <a:gd name="T74" fmla="+- 0 11716 11524"/>
                  <a:gd name="T75" fmla="*/ 11716 h 277"/>
                  <a:gd name="T76" fmla="+- 0 7340 7290"/>
                  <a:gd name="T77" fmla="*/ T76 w 276"/>
                  <a:gd name="T78" fmla="+- 0 11767 11524"/>
                  <a:gd name="T79" fmla="*/ 11767 h 277"/>
                  <a:gd name="T80" fmla="+- 0 7351 7290"/>
                  <a:gd name="T81" fmla="*/ T80 w 276"/>
                  <a:gd name="T82" fmla="+- 0 11775 11524"/>
                  <a:gd name="T83" fmla="*/ 11775 h 277"/>
                  <a:gd name="T84" fmla="+- 0 7362 7290"/>
                  <a:gd name="T85" fmla="*/ T84 w 276"/>
                  <a:gd name="T86" fmla="+- 0 11783 11524"/>
                  <a:gd name="T87" fmla="*/ 11783 h 277"/>
                  <a:gd name="T88" fmla="+- 0 7375 7290"/>
                  <a:gd name="T89" fmla="*/ T88 w 276"/>
                  <a:gd name="T90" fmla="+- 0 11788 11524"/>
                  <a:gd name="T91" fmla="*/ 11788 h 277"/>
                  <a:gd name="T92" fmla="+- 0 7386 7290"/>
                  <a:gd name="T93" fmla="*/ T92 w 276"/>
                  <a:gd name="T94" fmla="+- 0 11794 11524"/>
                  <a:gd name="T95" fmla="*/ 11794 h 277"/>
                  <a:gd name="T96" fmla="+- 0 7393 7290"/>
                  <a:gd name="T97" fmla="*/ T96 w 276"/>
                  <a:gd name="T98" fmla="+- 0 11795 11524"/>
                  <a:gd name="T99" fmla="*/ 11795 h 277"/>
                  <a:gd name="T100" fmla="+- 0 7401 7290"/>
                  <a:gd name="T101" fmla="*/ T100 w 276"/>
                  <a:gd name="T102" fmla="+- 0 11796 11524"/>
                  <a:gd name="T103" fmla="*/ 11796 h 277"/>
                  <a:gd name="T104" fmla="+- 0 7414 7290"/>
                  <a:gd name="T105" fmla="*/ T104 w 276"/>
                  <a:gd name="T106" fmla="+- 0 11799 11524"/>
                  <a:gd name="T107" fmla="*/ 11799 h 277"/>
                  <a:gd name="T108" fmla="+- 0 7421 7290"/>
                  <a:gd name="T109" fmla="*/ T108 w 276"/>
                  <a:gd name="T110" fmla="+- 0 11799 11524"/>
                  <a:gd name="T111" fmla="*/ 11799 h 277"/>
                  <a:gd name="T112" fmla="+- 0 7428 7290"/>
                  <a:gd name="T113" fmla="*/ T112 w 276"/>
                  <a:gd name="T114" fmla="+- 0 11800 11524"/>
                  <a:gd name="T115" fmla="*/ 11800 h 277"/>
                  <a:gd name="T116" fmla="+- 0 7434 7290"/>
                  <a:gd name="T117" fmla="*/ T116 w 276"/>
                  <a:gd name="T118" fmla="+- 0 11800 11524"/>
                  <a:gd name="T119" fmla="*/ 11800 h 277"/>
                  <a:gd name="T120" fmla="+- 0 7442 7290"/>
                  <a:gd name="T121" fmla="*/ T120 w 276"/>
                  <a:gd name="T122" fmla="+- 0 11799 11524"/>
                  <a:gd name="T123" fmla="*/ 11799 h 277"/>
                  <a:gd name="T124" fmla="+- 0 7455 7290"/>
                  <a:gd name="T125" fmla="*/ T124 w 276"/>
                  <a:gd name="T126" fmla="+- 0 11796 11524"/>
                  <a:gd name="T127" fmla="*/ 11796 h 277"/>
                  <a:gd name="T128" fmla="+- 0 7463 7290"/>
                  <a:gd name="T129" fmla="*/ T128 w 276"/>
                  <a:gd name="T130" fmla="+- 0 11795 11524"/>
                  <a:gd name="T131" fmla="*/ 11795 h 277"/>
                  <a:gd name="T132" fmla="+- 0 7469 7290"/>
                  <a:gd name="T133" fmla="*/ T132 w 276"/>
                  <a:gd name="T134" fmla="+- 0 11794 11524"/>
                  <a:gd name="T135" fmla="*/ 11794 h 277"/>
                  <a:gd name="T136" fmla="+- 0 7481 7290"/>
                  <a:gd name="T137" fmla="*/ T136 w 276"/>
                  <a:gd name="T138" fmla="+- 0 11788 11524"/>
                  <a:gd name="T139" fmla="*/ 11788 h 277"/>
                  <a:gd name="T140" fmla="+- 0 7494 7290"/>
                  <a:gd name="T141" fmla="*/ T140 w 276"/>
                  <a:gd name="T142" fmla="+- 0 11783 11524"/>
                  <a:gd name="T143" fmla="*/ 11783 h 277"/>
                  <a:gd name="T144" fmla="+- 0 7542 7290"/>
                  <a:gd name="T145" fmla="*/ T144 w 276"/>
                  <a:gd name="T146" fmla="+- 0 11739 11524"/>
                  <a:gd name="T147" fmla="*/ 11739 h 277"/>
                  <a:gd name="T148" fmla="+- 0 7559 7290"/>
                  <a:gd name="T149" fmla="*/ T148 w 276"/>
                  <a:gd name="T150" fmla="+- 0 11703 11524"/>
                  <a:gd name="T151" fmla="*/ 11703 h 277"/>
                  <a:gd name="T152" fmla="+- 0 7562 7290"/>
                  <a:gd name="T153" fmla="*/ T152 w 276"/>
                  <a:gd name="T154" fmla="+- 0 11696 11524"/>
                  <a:gd name="T155" fmla="*/ 11696 h 277"/>
                  <a:gd name="T156" fmla="+- 0 7564 7290"/>
                  <a:gd name="T157" fmla="*/ T156 w 276"/>
                  <a:gd name="T158" fmla="+- 0 11683 11524"/>
                  <a:gd name="T159" fmla="*/ 11683 h 277"/>
                  <a:gd name="T160" fmla="+- 0 7565 7290"/>
                  <a:gd name="T161" fmla="*/ T160 w 276"/>
                  <a:gd name="T162" fmla="+- 0 11675 11524"/>
                  <a:gd name="T163" fmla="*/ 11675 h 277"/>
                  <a:gd name="T164" fmla="+- 0 7565 7290"/>
                  <a:gd name="T165" fmla="*/ T164 w 276"/>
                  <a:gd name="T166" fmla="+- 0 11648 11524"/>
                  <a:gd name="T167" fmla="*/ 11648 h 277"/>
                  <a:gd name="T168" fmla="+- 0 7564 7290"/>
                  <a:gd name="T169" fmla="*/ T168 w 276"/>
                  <a:gd name="T170" fmla="+- 0 11640 11524"/>
                  <a:gd name="T171" fmla="*/ 11640 h 277"/>
                  <a:gd name="T172" fmla="+- 0 7563 7290"/>
                  <a:gd name="T173" fmla="*/ T172 w 276"/>
                  <a:gd name="T174" fmla="+- 0 11634 11524"/>
                  <a:gd name="T175" fmla="*/ 11634 h 277"/>
                  <a:gd name="T176" fmla="+- 0 7562 7290"/>
                  <a:gd name="T177" fmla="*/ T176 w 276"/>
                  <a:gd name="T178" fmla="+- 0 11627 11524"/>
                  <a:gd name="T179" fmla="*/ 11627 h 277"/>
                  <a:gd name="T180" fmla="+- 0 7525 7290"/>
                  <a:gd name="T181" fmla="*/ T180 w 276"/>
                  <a:gd name="T182" fmla="+- 0 11564 11524"/>
                  <a:gd name="T183" fmla="*/ 11564 h 277"/>
                  <a:gd name="T184" fmla="+- 0 7469 7290"/>
                  <a:gd name="T185" fmla="*/ T184 w 276"/>
                  <a:gd name="T186" fmla="+- 0 11530 11524"/>
                  <a:gd name="T187" fmla="*/ 11530 h 277"/>
                  <a:gd name="T188" fmla="+- 0 7463 7290"/>
                  <a:gd name="T189" fmla="*/ T188 w 276"/>
                  <a:gd name="T190" fmla="+- 0 11527 11524"/>
                  <a:gd name="T191" fmla="*/ 11527 h 277"/>
                  <a:gd name="T192" fmla="+- 0 7449 7290"/>
                  <a:gd name="T193" fmla="*/ T192 w 276"/>
                  <a:gd name="T194" fmla="+- 0 11525 11524"/>
                  <a:gd name="T195" fmla="*/ 11525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276" h="277">
                    <a:moveTo>
                      <a:pt x="159" y="1"/>
                    </a:moveTo>
                    <a:lnTo>
                      <a:pt x="117" y="1"/>
                    </a:lnTo>
                    <a:lnTo>
                      <a:pt x="111" y="2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5" y="10"/>
                    </a:lnTo>
                    <a:lnTo>
                      <a:pt x="72" y="16"/>
                    </a:lnTo>
                    <a:lnTo>
                      <a:pt x="24" y="61"/>
                    </a:lnTo>
                    <a:lnTo>
                      <a:pt x="17" y="72"/>
                    </a:lnTo>
                    <a:lnTo>
                      <a:pt x="11" y="84"/>
                    </a:lnTo>
                    <a:lnTo>
                      <a:pt x="7" y="97"/>
                    </a:lnTo>
                    <a:lnTo>
                      <a:pt x="4" y="103"/>
                    </a:lnTo>
                    <a:lnTo>
                      <a:pt x="3" y="110"/>
                    </a:lnTo>
                    <a:lnTo>
                      <a:pt x="0" y="123"/>
                    </a:lnTo>
                    <a:lnTo>
                      <a:pt x="0" y="151"/>
                    </a:lnTo>
                    <a:lnTo>
                      <a:pt x="2" y="159"/>
                    </a:lnTo>
                    <a:lnTo>
                      <a:pt x="4" y="172"/>
                    </a:lnTo>
                    <a:lnTo>
                      <a:pt x="7" y="179"/>
                    </a:lnTo>
                    <a:lnTo>
                      <a:pt x="11" y="192"/>
                    </a:lnTo>
                    <a:lnTo>
                      <a:pt x="50" y="243"/>
                    </a:lnTo>
                    <a:lnTo>
                      <a:pt x="61" y="251"/>
                    </a:lnTo>
                    <a:lnTo>
                      <a:pt x="72" y="259"/>
                    </a:lnTo>
                    <a:lnTo>
                      <a:pt x="85" y="264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11" y="272"/>
                    </a:lnTo>
                    <a:lnTo>
                      <a:pt x="124" y="275"/>
                    </a:lnTo>
                    <a:lnTo>
                      <a:pt x="131" y="275"/>
                    </a:lnTo>
                    <a:lnTo>
                      <a:pt x="138" y="276"/>
                    </a:lnTo>
                    <a:lnTo>
                      <a:pt x="144" y="276"/>
                    </a:lnTo>
                    <a:lnTo>
                      <a:pt x="152" y="275"/>
                    </a:lnTo>
                    <a:lnTo>
                      <a:pt x="165" y="272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191" y="264"/>
                    </a:lnTo>
                    <a:lnTo>
                      <a:pt x="204" y="259"/>
                    </a:lnTo>
                    <a:lnTo>
                      <a:pt x="252" y="215"/>
                    </a:lnTo>
                    <a:lnTo>
                      <a:pt x="269" y="179"/>
                    </a:lnTo>
                    <a:lnTo>
                      <a:pt x="272" y="172"/>
                    </a:lnTo>
                    <a:lnTo>
                      <a:pt x="274" y="159"/>
                    </a:lnTo>
                    <a:lnTo>
                      <a:pt x="275" y="151"/>
                    </a:lnTo>
                    <a:lnTo>
                      <a:pt x="275" y="124"/>
                    </a:lnTo>
                    <a:lnTo>
                      <a:pt x="274" y="116"/>
                    </a:lnTo>
                    <a:lnTo>
                      <a:pt x="273" y="110"/>
                    </a:lnTo>
                    <a:lnTo>
                      <a:pt x="272" y="103"/>
                    </a:lnTo>
                    <a:lnTo>
                      <a:pt x="235" y="40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Freeform 40"/>
              <p:cNvSpPr>
                <a:spLocks/>
              </p:cNvSpPr>
              <p:nvPr/>
            </p:nvSpPr>
            <p:spPr bwMode="auto">
              <a:xfrm>
                <a:off x="7290" y="11524"/>
                <a:ext cx="276" cy="277"/>
              </a:xfrm>
              <a:custGeom>
                <a:avLst/>
                <a:gdLst>
                  <a:gd name="T0" fmla="+- 0 7436 7290"/>
                  <a:gd name="T1" fmla="*/ T0 w 276"/>
                  <a:gd name="T2" fmla="+- 0 11524 11524"/>
                  <a:gd name="T3" fmla="*/ 11524 h 277"/>
                  <a:gd name="T4" fmla="+- 0 7421 7290"/>
                  <a:gd name="T5" fmla="*/ T4 w 276"/>
                  <a:gd name="T6" fmla="+- 0 11524 11524"/>
                  <a:gd name="T7" fmla="*/ 11524 h 277"/>
                  <a:gd name="T8" fmla="+- 0 7414 7290"/>
                  <a:gd name="T9" fmla="*/ T8 w 276"/>
                  <a:gd name="T10" fmla="+- 0 11525 11524"/>
                  <a:gd name="T11" fmla="*/ 11525 h 277"/>
                  <a:gd name="T12" fmla="+- 0 7442 7290"/>
                  <a:gd name="T13" fmla="*/ T12 w 276"/>
                  <a:gd name="T14" fmla="+- 0 11525 11524"/>
                  <a:gd name="T15" fmla="*/ 11525 h 277"/>
                  <a:gd name="T16" fmla="+- 0 7436 7290"/>
                  <a:gd name="T17" fmla="*/ T16 w 276"/>
                  <a:gd name="T18" fmla="+- 0 11524 11524"/>
                  <a:gd name="T19" fmla="*/ 1152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7">
                    <a:moveTo>
                      <a:pt x="146" y="0"/>
                    </a:moveTo>
                    <a:lnTo>
                      <a:pt x="131" y="0"/>
                    </a:lnTo>
                    <a:lnTo>
                      <a:pt x="124" y="1"/>
                    </a:lnTo>
                    <a:lnTo>
                      <a:pt x="152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7290" y="11524"/>
              <a:ext cx="276" cy="277"/>
              <a:chOff x="7290" y="11524"/>
              <a:chExt cx="276" cy="277"/>
            </a:xfrm>
          </p:grpSpPr>
          <p:sp>
            <p:nvSpPr>
              <p:cNvPr id="2172" name="Freeform 42"/>
              <p:cNvSpPr>
                <a:spLocks/>
              </p:cNvSpPr>
              <p:nvPr/>
            </p:nvSpPr>
            <p:spPr bwMode="auto">
              <a:xfrm>
                <a:off x="7290" y="11524"/>
                <a:ext cx="276" cy="277"/>
              </a:xfrm>
              <a:custGeom>
                <a:avLst/>
                <a:gdLst>
                  <a:gd name="T0" fmla="+- 0 7565 7290"/>
                  <a:gd name="T1" fmla="*/ T0 w 276"/>
                  <a:gd name="T2" fmla="+- 0 11655 11524"/>
                  <a:gd name="T3" fmla="*/ 11655 h 277"/>
                  <a:gd name="T4" fmla="+- 0 7564 7290"/>
                  <a:gd name="T5" fmla="*/ T4 w 276"/>
                  <a:gd name="T6" fmla="+- 0 11640 11524"/>
                  <a:gd name="T7" fmla="*/ 11640 h 277"/>
                  <a:gd name="T8" fmla="+- 0 7562 7290"/>
                  <a:gd name="T9" fmla="*/ T8 w 276"/>
                  <a:gd name="T10" fmla="+- 0 11627 11524"/>
                  <a:gd name="T11" fmla="*/ 11627 h 277"/>
                  <a:gd name="T12" fmla="+- 0 7525 7290"/>
                  <a:gd name="T13" fmla="*/ T12 w 276"/>
                  <a:gd name="T14" fmla="+- 0 11564 11524"/>
                  <a:gd name="T15" fmla="*/ 11564 h 277"/>
                  <a:gd name="T16" fmla="+- 0 7463 7290"/>
                  <a:gd name="T17" fmla="*/ T16 w 276"/>
                  <a:gd name="T18" fmla="+- 0 11527 11524"/>
                  <a:gd name="T19" fmla="*/ 11527 h 277"/>
                  <a:gd name="T20" fmla="+- 0 7449 7290"/>
                  <a:gd name="T21" fmla="*/ T20 w 276"/>
                  <a:gd name="T22" fmla="+- 0 11525 11524"/>
                  <a:gd name="T23" fmla="*/ 11525 h 277"/>
                  <a:gd name="T24" fmla="+- 0 7436 7290"/>
                  <a:gd name="T25" fmla="*/ T24 w 276"/>
                  <a:gd name="T26" fmla="+- 0 11524 11524"/>
                  <a:gd name="T27" fmla="*/ 11524 h 277"/>
                  <a:gd name="T28" fmla="+- 0 7421 7290"/>
                  <a:gd name="T29" fmla="*/ T28 w 276"/>
                  <a:gd name="T30" fmla="+- 0 11524 11524"/>
                  <a:gd name="T31" fmla="*/ 11524 h 277"/>
                  <a:gd name="T32" fmla="+- 0 7407 7290"/>
                  <a:gd name="T33" fmla="*/ T32 w 276"/>
                  <a:gd name="T34" fmla="+- 0 11525 11524"/>
                  <a:gd name="T35" fmla="*/ 11525 h 277"/>
                  <a:gd name="T36" fmla="+- 0 7394 7290"/>
                  <a:gd name="T37" fmla="*/ T36 w 276"/>
                  <a:gd name="T38" fmla="+- 0 11527 11524"/>
                  <a:gd name="T39" fmla="*/ 11527 h 277"/>
                  <a:gd name="T40" fmla="+- 0 7375 7290"/>
                  <a:gd name="T41" fmla="*/ T40 w 276"/>
                  <a:gd name="T42" fmla="+- 0 11534 11524"/>
                  <a:gd name="T43" fmla="*/ 11534 h 277"/>
                  <a:gd name="T44" fmla="+- 0 7314 7290"/>
                  <a:gd name="T45" fmla="*/ T44 w 276"/>
                  <a:gd name="T46" fmla="+- 0 11585 11524"/>
                  <a:gd name="T47" fmla="*/ 11585 h 277"/>
                  <a:gd name="T48" fmla="+- 0 7301 7290"/>
                  <a:gd name="T49" fmla="*/ T48 w 276"/>
                  <a:gd name="T50" fmla="+- 0 11608 11524"/>
                  <a:gd name="T51" fmla="*/ 11608 h 277"/>
                  <a:gd name="T52" fmla="+- 0 7294 7290"/>
                  <a:gd name="T53" fmla="*/ T52 w 276"/>
                  <a:gd name="T54" fmla="+- 0 11627 11524"/>
                  <a:gd name="T55" fmla="*/ 11627 h 277"/>
                  <a:gd name="T56" fmla="+- 0 7292 7290"/>
                  <a:gd name="T57" fmla="*/ T56 w 276"/>
                  <a:gd name="T58" fmla="+- 0 11640 11524"/>
                  <a:gd name="T59" fmla="*/ 11640 h 277"/>
                  <a:gd name="T60" fmla="+- 0 7290 7290"/>
                  <a:gd name="T61" fmla="*/ T60 w 276"/>
                  <a:gd name="T62" fmla="+- 0 11655 11524"/>
                  <a:gd name="T63" fmla="*/ 11655 h 277"/>
                  <a:gd name="T64" fmla="+- 0 7290 7290"/>
                  <a:gd name="T65" fmla="*/ T64 w 276"/>
                  <a:gd name="T66" fmla="+- 0 11669 11524"/>
                  <a:gd name="T67" fmla="*/ 11669 h 277"/>
                  <a:gd name="T68" fmla="+- 0 7292 7290"/>
                  <a:gd name="T69" fmla="*/ T68 w 276"/>
                  <a:gd name="T70" fmla="+- 0 11683 11524"/>
                  <a:gd name="T71" fmla="*/ 11683 h 277"/>
                  <a:gd name="T72" fmla="+- 0 7294 7290"/>
                  <a:gd name="T73" fmla="*/ T72 w 276"/>
                  <a:gd name="T74" fmla="+- 0 11696 11524"/>
                  <a:gd name="T75" fmla="*/ 11696 h 277"/>
                  <a:gd name="T76" fmla="+- 0 7301 7290"/>
                  <a:gd name="T77" fmla="*/ T76 w 276"/>
                  <a:gd name="T78" fmla="+- 0 11716 11524"/>
                  <a:gd name="T79" fmla="*/ 11716 h 277"/>
                  <a:gd name="T80" fmla="+- 0 7351 7290"/>
                  <a:gd name="T81" fmla="*/ T80 w 276"/>
                  <a:gd name="T82" fmla="+- 0 11775 11524"/>
                  <a:gd name="T83" fmla="*/ 11775 h 277"/>
                  <a:gd name="T84" fmla="+- 0 7375 7290"/>
                  <a:gd name="T85" fmla="*/ T84 w 276"/>
                  <a:gd name="T86" fmla="+- 0 11788 11524"/>
                  <a:gd name="T87" fmla="*/ 11788 h 277"/>
                  <a:gd name="T88" fmla="+- 0 7393 7290"/>
                  <a:gd name="T89" fmla="*/ T88 w 276"/>
                  <a:gd name="T90" fmla="+- 0 11795 11524"/>
                  <a:gd name="T91" fmla="*/ 11795 h 277"/>
                  <a:gd name="T92" fmla="+- 0 7407 7290"/>
                  <a:gd name="T93" fmla="*/ T92 w 276"/>
                  <a:gd name="T94" fmla="+- 0 11797 11524"/>
                  <a:gd name="T95" fmla="*/ 11797 h 277"/>
                  <a:gd name="T96" fmla="+- 0 7421 7290"/>
                  <a:gd name="T97" fmla="*/ T96 w 276"/>
                  <a:gd name="T98" fmla="+- 0 11799 11524"/>
                  <a:gd name="T99" fmla="*/ 11799 h 277"/>
                  <a:gd name="T100" fmla="+- 0 7434 7290"/>
                  <a:gd name="T101" fmla="*/ T100 w 276"/>
                  <a:gd name="T102" fmla="+- 0 11800 11524"/>
                  <a:gd name="T103" fmla="*/ 11800 h 277"/>
                  <a:gd name="T104" fmla="+- 0 7449 7290"/>
                  <a:gd name="T105" fmla="*/ T104 w 276"/>
                  <a:gd name="T106" fmla="+- 0 11797 11524"/>
                  <a:gd name="T107" fmla="*/ 11797 h 277"/>
                  <a:gd name="T108" fmla="+- 0 7463 7290"/>
                  <a:gd name="T109" fmla="*/ T108 w 276"/>
                  <a:gd name="T110" fmla="+- 0 11795 11524"/>
                  <a:gd name="T111" fmla="*/ 11795 h 277"/>
                  <a:gd name="T112" fmla="+- 0 7481 7290"/>
                  <a:gd name="T113" fmla="*/ T112 w 276"/>
                  <a:gd name="T114" fmla="+- 0 11788 11524"/>
                  <a:gd name="T115" fmla="*/ 11788 h 277"/>
                  <a:gd name="T116" fmla="+- 0 7542 7290"/>
                  <a:gd name="T117" fmla="*/ T116 w 276"/>
                  <a:gd name="T118" fmla="+- 0 11739 11524"/>
                  <a:gd name="T119" fmla="*/ 11739 h 277"/>
                  <a:gd name="T120" fmla="+- 0 7562 7290"/>
                  <a:gd name="T121" fmla="*/ T120 w 276"/>
                  <a:gd name="T122" fmla="+- 0 11696 11524"/>
                  <a:gd name="T123" fmla="*/ 11696 h 277"/>
                  <a:gd name="T124" fmla="+- 0 7564 7290"/>
                  <a:gd name="T125" fmla="*/ T124 w 276"/>
                  <a:gd name="T126" fmla="+- 0 11683 11524"/>
                  <a:gd name="T127" fmla="*/ 11683 h 277"/>
                  <a:gd name="T128" fmla="+- 0 7565 7290"/>
                  <a:gd name="T129" fmla="*/ T128 w 276"/>
                  <a:gd name="T130" fmla="+- 0 11669 11524"/>
                  <a:gd name="T131" fmla="*/ 11669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276" h="277">
                    <a:moveTo>
                      <a:pt x="275" y="137"/>
                    </a:moveTo>
                    <a:lnTo>
                      <a:pt x="275" y="131"/>
                    </a:lnTo>
                    <a:lnTo>
                      <a:pt x="275" y="124"/>
                    </a:lnTo>
                    <a:lnTo>
                      <a:pt x="274" y="116"/>
                    </a:lnTo>
                    <a:lnTo>
                      <a:pt x="273" y="110"/>
                    </a:lnTo>
                    <a:lnTo>
                      <a:pt x="272" y="103"/>
                    </a:lnTo>
                    <a:lnTo>
                      <a:pt x="270" y="97"/>
                    </a:lnTo>
                    <a:lnTo>
                      <a:pt x="235" y="40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6" y="2"/>
                    </a:lnTo>
                    <a:lnTo>
                      <a:pt x="159" y="1"/>
                    </a:lnTo>
                    <a:lnTo>
                      <a:pt x="152" y="1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1"/>
                    </a:lnTo>
                    <a:lnTo>
                      <a:pt x="111" y="2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5" y="10"/>
                    </a:lnTo>
                    <a:lnTo>
                      <a:pt x="72" y="16"/>
                    </a:lnTo>
                    <a:lnTo>
                      <a:pt x="24" y="61"/>
                    </a:lnTo>
                    <a:lnTo>
                      <a:pt x="17" y="72"/>
                    </a:lnTo>
                    <a:lnTo>
                      <a:pt x="11" y="84"/>
                    </a:lnTo>
                    <a:lnTo>
                      <a:pt x="7" y="97"/>
                    </a:lnTo>
                    <a:lnTo>
                      <a:pt x="4" y="103"/>
                    </a:lnTo>
                    <a:lnTo>
                      <a:pt x="3" y="110"/>
                    </a:lnTo>
                    <a:lnTo>
                      <a:pt x="2" y="116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9"/>
                    </a:lnTo>
                    <a:lnTo>
                      <a:pt x="3" y="166"/>
                    </a:lnTo>
                    <a:lnTo>
                      <a:pt x="4" y="172"/>
                    </a:lnTo>
                    <a:lnTo>
                      <a:pt x="7" y="179"/>
                    </a:lnTo>
                    <a:lnTo>
                      <a:pt x="11" y="192"/>
                    </a:lnTo>
                    <a:lnTo>
                      <a:pt x="50" y="243"/>
                    </a:lnTo>
                    <a:lnTo>
                      <a:pt x="61" y="251"/>
                    </a:lnTo>
                    <a:lnTo>
                      <a:pt x="72" y="259"/>
                    </a:lnTo>
                    <a:lnTo>
                      <a:pt x="85" y="264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11" y="272"/>
                    </a:lnTo>
                    <a:lnTo>
                      <a:pt x="117" y="273"/>
                    </a:lnTo>
                    <a:lnTo>
                      <a:pt x="124" y="275"/>
                    </a:lnTo>
                    <a:lnTo>
                      <a:pt x="131" y="275"/>
                    </a:lnTo>
                    <a:lnTo>
                      <a:pt x="138" y="276"/>
                    </a:lnTo>
                    <a:lnTo>
                      <a:pt x="144" y="276"/>
                    </a:lnTo>
                    <a:lnTo>
                      <a:pt x="152" y="275"/>
                    </a:lnTo>
                    <a:lnTo>
                      <a:pt x="159" y="273"/>
                    </a:lnTo>
                    <a:lnTo>
                      <a:pt x="165" y="272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191" y="264"/>
                    </a:lnTo>
                    <a:lnTo>
                      <a:pt x="204" y="259"/>
                    </a:lnTo>
                    <a:lnTo>
                      <a:pt x="252" y="215"/>
                    </a:lnTo>
                    <a:lnTo>
                      <a:pt x="269" y="179"/>
                    </a:lnTo>
                    <a:lnTo>
                      <a:pt x="272" y="172"/>
                    </a:lnTo>
                    <a:lnTo>
                      <a:pt x="273" y="166"/>
                    </a:lnTo>
                    <a:lnTo>
                      <a:pt x="274" y="159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5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7289" y="12042"/>
              <a:ext cx="277" cy="276"/>
              <a:chOff x="7289" y="12042"/>
              <a:chExt cx="277" cy="276"/>
            </a:xfrm>
          </p:grpSpPr>
          <p:sp>
            <p:nvSpPr>
              <p:cNvPr id="2171" name="Freeform 44"/>
              <p:cNvSpPr>
                <a:spLocks/>
              </p:cNvSpPr>
              <p:nvPr/>
            </p:nvSpPr>
            <p:spPr bwMode="auto">
              <a:xfrm>
                <a:off x="7289" y="12042"/>
                <a:ext cx="277" cy="276"/>
              </a:xfrm>
              <a:custGeom>
                <a:avLst/>
                <a:gdLst>
                  <a:gd name="T0" fmla="+- 0 7442 7289"/>
                  <a:gd name="T1" fmla="*/ T0 w 277"/>
                  <a:gd name="T2" fmla="+- 0 12042 12042"/>
                  <a:gd name="T3" fmla="*/ 12042 h 276"/>
                  <a:gd name="T4" fmla="+- 0 7414 7289"/>
                  <a:gd name="T5" fmla="*/ T4 w 277"/>
                  <a:gd name="T6" fmla="+- 0 12042 12042"/>
                  <a:gd name="T7" fmla="*/ 12042 h 276"/>
                  <a:gd name="T8" fmla="+- 0 7407 7289"/>
                  <a:gd name="T9" fmla="*/ T8 w 277"/>
                  <a:gd name="T10" fmla="+- 0 12044 12042"/>
                  <a:gd name="T11" fmla="*/ 12044 h 276"/>
                  <a:gd name="T12" fmla="+- 0 7399 7289"/>
                  <a:gd name="T13" fmla="*/ T12 w 277"/>
                  <a:gd name="T14" fmla="+- 0 12045 12042"/>
                  <a:gd name="T15" fmla="*/ 12045 h 276"/>
                  <a:gd name="T16" fmla="+- 0 7340 7289"/>
                  <a:gd name="T17" fmla="*/ T16 w 277"/>
                  <a:gd name="T18" fmla="+- 0 12074 12042"/>
                  <a:gd name="T19" fmla="*/ 12074 h 276"/>
                  <a:gd name="T20" fmla="+- 0 7314 7289"/>
                  <a:gd name="T21" fmla="*/ T20 w 277"/>
                  <a:gd name="T22" fmla="+- 0 12103 12042"/>
                  <a:gd name="T23" fmla="*/ 12103 h 276"/>
                  <a:gd name="T24" fmla="+- 0 7306 7289"/>
                  <a:gd name="T25" fmla="*/ T24 w 277"/>
                  <a:gd name="T26" fmla="+- 0 12114 12042"/>
                  <a:gd name="T27" fmla="*/ 12114 h 276"/>
                  <a:gd name="T28" fmla="+- 0 7301 7289"/>
                  <a:gd name="T29" fmla="*/ T28 w 277"/>
                  <a:gd name="T30" fmla="+- 0 12127 12042"/>
                  <a:gd name="T31" fmla="*/ 12127 h 276"/>
                  <a:gd name="T32" fmla="+- 0 7295 7289"/>
                  <a:gd name="T33" fmla="*/ T32 w 277"/>
                  <a:gd name="T34" fmla="+- 0 12138 12042"/>
                  <a:gd name="T35" fmla="*/ 12138 h 276"/>
                  <a:gd name="T36" fmla="+- 0 7294 7289"/>
                  <a:gd name="T37" fmla="*/ T36 w 277"/>
                  <a:gd name="T38" fmla="+- 0 12145 12042"/>
                  <a:gd name="T39" fmla="*/ 12145 h 276"/>
                  <a:gd name="T40" fmla="+- 0 7293 7289"/>
                  <a:gd name="T41" fmla="*/ T40 w 277"/>
                  <a:gd name="T42" fmla="+- 0 12152 12042"/>
                  <a:gd name="T43" fmla="*/ 12152 h 276"/>
                  <a:gd name="T44" fmla="+- 0 7292 7289"/>
                  <a:gd name="T45" fmla="*/ T44 w 277"/>
                  <a:gd name="T46" fmla="+- 0 12159 12042"/>
                  <a:gd name="T47" fmla="*/ 12159 h 276"/>
                  <a:gd name="T48" fmla="+- 0 7290 7289"/>
                  <a:gd name="T49" fmla="*/ T48 w 277"/>
                  <a:gd name="T50" fmla="+- 0 12166 12042"/>
                  <a:gd name="T51" fmla="*/ 12166 h 276"/>
                  <a:gd name="T52" fmla="+- 0 7290 7289"/>
                  <a:gd name="T53" fmla="*/ T52 w 277"/>
                  <a:gd name="T54" fmla="+- 0 12172 12042"/>
                  <a:gd name="T55" fmla="*/ 12172 h 276"/>
                  <a:gd name="T56" fmla="+- 0 7289 7289"/>
                  <a:gd name="T57" fmla="*/ T56 w 277"/>
                  <a:gd name="T58" fmla="+- 0 12180 12042"/>
                  <a:gd name="T59" fmla="*/ 12180 h 276"/>
                  <a:gd name="T60" fmla="+- 0 7290 7289"/>
                  <a:gd name="T61" fmla="*/ T60 w 277"/>
                  <a:gd name="T62" fmla="+- 0 12187 12042"/>
                  <a:gd name="T63" fmla="*/ 12187 h 276"/>
                  <a:gd name="T64" fmla="+- 0 7290 7289"/>
                  <a:gd name="T65" fmla="*/ T64 w 277"/>
                  <a:gd name="T66" fmla="+- 0 12194 12042"/>
                  <a:gd name="T67" fmla="*/ 12194 h 276"/>
                  <a:gd name="T68" fmla="+- 0 7294 7289"/>
                  <a:gd name="T69" fmla="*/ T68 w 277"/>
                  <a:gd name="T70" fmla="+- 0 12214 12042"/>
                  <a:gd name="T71" fmla="*/ 12214 h 276"/>
                  <a:gd name="T72" fmla="+- 0 7295 7289"/>
                  <a:gd name="T73" fmla="*/ T72 w 277"/>
                  <a:gd name="T74" fmla="+- 0 12221 12042"/>
                  <a:gd name="T75" fmla="*/ 12221 h 276"/>
                  <a:gd name="T76" fmla="+- 0 7301 7289"/>
                  <a:gd name="T77" fmla="*/ T76 w 277"/>
                  <a:gd name="T78" fmla="+- 0 12233 12042"/>
                  <a:gd name="T79" fmla="*/ 12233 h 276"/>
                  <a:gd name="T80" fmla="+- 0 7306 7289"/>
                  <a:gd name="T81" fmla="*/ T80 w 277"/>
                  <a:gd name="T82" fmla="+- 0 12246 12042"/>
                  <a:gd name="T83" fmla="*/ 12246 h 276"/>
                  <a:gd name="T84" fmla="+- 0 7314 7289"/>
                  <a:gd name="T85" fmla="*/ T84 w 277"/>
                  <a:gd name="T86" fmla="+- 0 12256 12042"/>
                  <a:gd name="T87" fmla="*/ 12256 h 276"/>
                  <a:gd name="T88" fmla="+- 0 7362 7289"/>
                  <a:gd name="T89" fmla="*/ T88 w 277"/>
                  <a:gd name="T90" fmla="+- 0 12301 12042"/>
                  <a:gd name="T91" fmla="*/ 12301 h 276"/>
                  <a:gd name="T92" fmla="+- 0 7373 7289"/>
                  <a:gd name="T93" fmla="*/ T92 w 277"/>
                  <a:gd name="T94" fmla="+- 0 12307 12042"/>
                  <a:gd name="T95" fmla="*/ 12307 h 276"/>
                  <a:gd name="T96" fmla="+- 0 7386 7289"/>
                  <a:gd name="T97" fmla="*/ T96 w 277"/>
                  <a:gd name="T98" fmla="+- 0 12311 12042"/>
                  <a:gd name="T99" fmla="*/ 12311 h 276"/>
                  <a:gd name="T100" fmla="+- 0 7393 7289"/>
                  <a:gd name="T101" fmla="*/ T100 w 277"/>
                  <a:gd name="T102" fmla="+- 0 12314 12042"/>
                  <a:gd name="T103" fmla="*/ 12314 h 276"/>
                  <a:gd name="T104" fmla="+- 0 7406 7289"/>
                  <a:gd name="T105" fmla="*/ T104 w 277"/>
                  <a:gd name="T106" fmla="+- 0 12316 12042"/>
                  <a:gd name="T107" fmla="*/ 12316 h 276"/>
                  <a:gd name="T108" fmla="+- 0 7414 7289"/>
                  <a:gd name="T109" fmla="*/ T108 w 277"/>
                  <a:gd name="T110" fmla="+- 0 12318 12042"/>
                  <a:gd name="T111" fmla="*/ 12318 h 276"/>
                  <a:gd name="T112" fmla="+- 0 7441 7289"/>
                  <a:gd name="T113" fmla="*/ T112 w 277"/>
                  <a:gd name="T114" fmla="+- 0 12318 12042"/>
                  <a:gd name="T115" fmla="*/ 12318 h 276"/>
                  <a:gd name="T116" fmla="+- 0 7449 7289"/>
                  <a:gd name="T117" fmla="*/ T116 w 277"/>
                  <a:gd name="T118" fmla="+- 0 12316 12042"/>
                  <a:gd name="T119" fmla="*/ 12316 h 276"/>
                  <a:gd name="T120" fmla="+- 0 7462 7289"/>
                  <a:gd name="T121" fmla="*/ T120 w 277"/>
                  <a:gd name="T122" fmla="+- 0 12314 12042"/>
                  <a:gd name="T123" fmla="*/ 12314 h 276"/>
                  <a:gd name="T124" fmla="+- 0 7468 7289"/>
                  <a:gd name="T125" fmla="*/ T124 w 277"/>
                  <a:gd name="T126" fmla="+- 0 12311 12042"/>
                  <a:gd name="T127" fmla="*/ 12311 h 276"/>
                  <a:gd name="T128" fmla="+- 0 7481 7289"/>
                  <a:gd name="T129" fmla="*/ T128 w 277"/>
                  <a:gd name="T130" fmla="+- 0 12307 12042"/>
                  <a:gd name="T131" fmla="*/ 12307 h 276"/>
                  <a:gd name="T132" fmla="+- 0 7493 7289"/>
                  <a:gd name="T133" fmla="*/ T132 w 277"/>
                  <a:gd name="T134" fmla="+- 0 12301 12042"/>
                  <a:gd name="T135" fmla="*/ 12301 h 276"/>
                  <a:gd name="T136" fmla="+- 0 7504 7289"/>
                  <a:gd name="T137" fmla="*/ T136 w 277"/>
                  <a:gd name="T138" fmla="+- 0 12294 12042"/>
                  <a:gd name="T139" fmla="*/ 12294 h 276"/>
                  <a:gd name="T140" fmla="+- 0 7515 7289"/>
                  <a:gd name="T141" fmla="*/ T140 w 277"/>
                  <a:gd name="T142" fmla="+- 0 12286 12042"/>
                  <a:gd name="T143" fmla="*/ 12286 h 276"/>
                  <a:gd name="T144" fmla="+- 0 7555 7289"/>
                  <a:gd name="T145" fmla="*/ T144 w 277"/>
                  <a:gd name="T146" fmla="+- 0 12233 12042"/>
                  <a:gd name="T147" fmla="*/ 12233 h 276"/>
                  <a:gd name="T148" fmla="+- 0 7559 7289"/>
                  <a:gd name="T149" fmla="*/ T148 w 277"/>
                  <a:gd name="T150" fmla="+- 0 12221 12042"/>
                  <a:gd name="T151" fmla="*/ 12221 h 276"/>
                  <a:gd name="T152" fmla="+- 0 7562 7289"/>
                  <a:gd name="T153" fmla="*/ T152 w 277"/>
                  <a:gd name="T154" fmla="+- 0 12215 12042"/>
                  <a:gd name="T155" fmla="*/ 12215 h 276"/>
                  <a:gd name="T156" fmla="+- 0 7563 7289"/>
                  <a:gd name="T157" fmla="*/ T156 w 277"/>
                  <a:gd name="T158" fmla="+- 0 12207 12042"/>
                  <a:gd name="T159" fmla="*/ 12207 h 276"/>
                  <a:gd name="T160" fmla="+- 0 7564 7289"/>
                  <a:gd name="T161" fmla="*/ T160 w 277"/>
                  <a:gd name="T162" fmla="+- 0 12201 12042"/>
                  <a:gd name="T163" fmla="*/ 12201 h 276"/>
                  <a:gd name="T164" fmla="+- 0 7564 7289"/>
                  <a:gd name="T165" fmla="*/ T164 w 277"/>
                  <a:gd name="T166" fmla="+- 0 12194 12042"/>
                  <a:gd name="T167" fmla="*/ 12194 h 276"/>
                  <a:gd name="T168" fmla="+- 0 7565 7289"/>
                  <a:gd name="T169" fmla="*/ T168 w 277"/>
                  <a:gd name="T170" fmla="+- 0 12187 12042"/>
                  <a:gd name="T171" fmla="*/ 12187 h 276"/>
                  <a:gd name="T172" fmla="+- 0 7565 7289"/>
                  <a:gd name="T173" fmla="*/ T172 w 277"/>
                  <a:gd name="T174" fmla="+- 0 12173 12042"/>
                  <a:gd name="T175" fmla="*/ 12173 h 276"/>
                  <a:gd name="T176" fmla="+- 0 7564 7289"/>
                  <a:gd name="T177" fmla="*/ T176 w 277"/>
                  <a:gd name="T178" fmla="+- 0 12166 12042"/>
                  <a:gd name="T179" fmla="*/ 12166 h 276"/>
                  <a:gd name="T180" fmla="+- 0 7564 7289"/>
                  <a:gd name="T181" fmla="*/ T180 w 277"/>
                  <a:gd name="T182" fmla="+- 0 12159 12042"/>
                  <a:gd name="T183" fmla="*/ 12159 h 276"/>
                  <a:gd name="T184" fmla="+- 0 7563 7289"/>
                  <a:gd name="T185" fmla="*/ T184 w 277"/>
                  <a:gd name="T186" fmla="+- 0 12153 12042"/>
                  <a:gd name="T187" fmla="*/ 12153 h 276"/>
                  <a:gd name="T188" fmla="+- 0 7562 7289"/>
                  <a:gd name="T189" fmla="*/ T188 w 277"/>
                  <a:gd name="T190" fmla="+- 0 12145 12042"/>
                  <a:gd name="T191" fmla="*/ 12145 h 276"/>
                  <a:gd name="T192" fmla="+- 0 7559 7289"/>
                  <a:gd name="T193" fmla="*/ T192 w 277"/>
                  <a:gd name="T194" fmla="+- 0 12138 12042"/>
                  <a:gd name="T195" fmla="*/ 12138 h 276"/>
                  <a:gd name="T196" fmla="+- 0 7525 7289"/>
                  <a:gd name="T197" fmla="*/ T196 w 277"/>
                  <a:gd name="T198" fmla="+- 0 12083 12042"/>
                  <a:gd name="T199" fmla="*/ 12083 h 276"/>
                  <a:gd name="T200" fmla="+- 0 7468 7289"/>
                  <a:gd name="T201" fmla="*/ T200 w 277"/>
                  <a:gd name="T202" fmla="+- 0 12049 12042"/>
                  <a:gd name="T203" fmla="*/ 12049 h 276"/>
                  <a:gd name="T204" fmla="+- 0 7462 7289"/>
                  <a:gd name="T205" fmla="*/ T204 w 277"/>
                  <a:gd name="T206" fmla="+- 0 12046 12042"/>
                  <a:gd name="T207" fmla="*/ 12046 h 276"/>
                  <a:gd name="T208" fmla="+- 0 7442 7289"/>
                  <a:gd name="T209" fmla="*/ T208 w 277"/>
                  <a:gd name="T210" fmla="+- 0 12042 12042"/>
                  <a:gd name="T211" fmla="*/ 12042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277" h="276">
                    <a:moveTo>
                      <a:pt x="153" y="0"/>
                    </a:moveTo>
                    <a:lnTo>
                      <a:pt x="125" y="0"/>
                    </a:lnTo>
                    <a:lnTo>
                      <a:pt x="118" y="2"/>
                    </a:lnTo>
                    <a:lnTo>
                      <a:pt x="110" y="3"/>
                    </a:lnTo>
                    <a:lnTo>
                      <a:pt x="51" y="32"/>
                    </a:lnTo>
                    <a:lnTo>
                      <a:pt x="25" y="61"/>
                    </a:lnTo>
                    <a:lnTo>
                      <a:pt x="17" y="72"/>
                    </a:lnTo>
                    <a:lnTo>
                      <a:pt x="12" y="85"/>
                    </a:lnTo>
                    <a:lnTo>
                      <a:pt x="6" y="96"/>
                    </a:lnTo>
                    <a:lnTo>
                      <a:pt x="5" y="103"/>
                    </a:lnTo>
                    <a:lnTo>
                      <a:pt x="4" y="110"/>
                    </a:lnTo>
                    <a:lnTo>
                      <a:pt x="3" y="117"/>
                    </a:lnTo>
                    <a:lnTo>
                      <a:pt x="1" y="124"/>
                    </a:lnTo>
                    <a:lnTo>
                      <a:pt x="1" y="130"/>
                    </a:lnTo>
                    <a:lnTo>
                      <a:pt x="0" y="138"/>
                    </a:lnTo>
                    <a:lnTo>
                      <a:pt x="1" y="145"/>
                    </a:lnTo>
                    <a:lnTo>
                      <a:pt x="1" y="152"/>
                    </a:lnTo>
                    <a:lnTo>
                      <a:pt x="5" y="172"/>
                    </a:lnTo>
                    <a:lnTo>
                      <a:pt x="6" y="179"/>
                    </a:lnTo>
                    <a:lnTo>
                      <a:pt x="12" y="191"/>
                    </a:lnTo>
                    <a:lnTo>
                      <a:pt x="17" y="204"/>
                    </a:lnTo>
                    <a:lnTo>
                      <a:pt x="25" y="214"/>
                    </a:lnTo>
                    <a:lnTo>
                      <a:pt x="73" y="259"/>
                    </a:lnTo>
                    <a:lnTo>
                      <a:pt x="84" y="265"/>
                    </a:lnTo>
                    <a:lnTo>
                      <a:pt x="97" y="269"/>
                    </a:lnTo>
                    <a:lnTo>
                      <a:pt x="104" y="272"/>
                    </a:lnTo>
                    <a:lnTo>
                      <a:pt x="117" y="274"/>
                    </a:lnTo>
                    <a:lnTo>
                      <a:pt x="125" y="276"/>
                    </a:lnTo>
                    <a:lnTo>
                      <a:pt x="152" y="276"/>
                    </a:lnTo>
                    <a:lnTo>
                      <a:pt x="160" y="274"/>
                    </a:lnTo>
                    <a:lnTo>
                      <a:pt x="173" y="272"/>
                    </a:lnTo>
                    <a:lnTo>
                      <a:pt x="179" y="269"/>
                    </a:lnTo>
                    <a:lnTo>
                      <a:pt x="192" y="265"/>
                    </a:lnTo>
                    <a:lnTo>
                      <a:pt x="204" y="259"/>
                    </a:lnTo>
                    <a:lnTo>
                      <a:pt x="215" y="252"/>
                    </a:lnTo>
                    <a:lnTo>
                      <a:pt x="226" y="244"/>
                    </a:lnTo>
                    <a:lnTo>
                      <a:pt x="266" y="191"/>
                    </a:lnTo>
                    <a:lnTo>
                      <a:pt x="270" y="179"/>
                    </a:lnTo>
                    <a:lnTo>
                      <a:pt x="273" y="173"/>
                    </a:lnTo>
                    <a:lnTo>
                      <a:pt x="274" y="165"/>
                    </a:lnTo>
                    <a:lnTo>
                      <a:pt x="275" y="159"/>
                    </a:lnTo>
                    <a:lnTo>
                      <a:pt x="275" y="152"/>
                    </a:lnTo>
                    <a:lnTo>
                      <a:pt x="276" y="145"/>
                    </a:lnTo>
                    <a:lnTo>
                      <a:pt x="276" y="131"/>
                    </a:lnTo>
                    <a:lnTo>
                      <a:pt x="275" y="124"/>
                    </a:lnTo>
                    <a:lnTo>
                      <a:pt x="275" y="117"/>
                    </a:lnTo>
                    <a:lnTo>
                      <a:pt x="274" y="111"/>
                    </a:lnTo>
                    <a:lnTo>
                      <a:pt x="273" y="103"/>
                    </a:lnTo>
                    <a:lnTo>
                      <a:pt x="270" y="96"/>
                    </a:lnTo>
                    <a:lnTo>
                      <a:pt x="236" y="41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7289" y="12042"/>
              <a:ext cx="277" cy="276"/>
              <a:chOff x="7289" y="12042"/>
              <a:chExt cx="277" cy="276"/>
            </a:xfrm>
          </p:grpSpPr>
          <p:sp>
            <p:nvSpPr>
              <p:cNvPr id="2170" name="Freeform 46"/>
              <p:cNvSpPr>
                <a:spLocks/>
              </p:cNvSpPr>
              <p:nvPr/>
            </p:nvSpPr>
            <p:spPr bwMode="auto">
              <a:xfrm>
                <a:off x="7289" y="12042"/>
                <a:ext cx="277" cy="276"/>
              </a:xfrm>
              <a:custGeom>
                <a:avLst/>
                <a:gdLst>
                  <a:gd name="T0" fmla="+- 0 7565 7289"/>
                  <a:gd name="T1" fmla="*/ T0 w 277"/>
                  <a:gd name="T2" fmla="+- 0 12173 12042"/>
                  <a:gd name="T3" fmla="*/ 12173 h 276"/>
                  <a:gd name="T4" fmla="+- 0 7564 7289"/>
                  <a:gd name="T5" fmla="*/ T4 w 277"/>
                  <a:gd name="T6" fmla="+- 0 12159 12042"/>
                  <a:gd name="T7" fmla="*/ 12159 h 276"/>
                  <a:gd name="T8" fmla="+- 0 7562 7289"/>
                  <a:gd name="T9" fmla="*/ T8 w 277"/>
                  <a:gd name="T10" fmla="+- 0 12145 12042"/>
                  <a:gd name="T11" fmla="*/ 12145 h 276"/>
                  <a:gd name="T12" fmla="+- 0 7525 7289"/>
                  <a:gd name="T13" fmla="*/ T12 w 277"/>
                  <a:gd name="T14" fmla="+- 0 12083 12042"/>
                  <a:gd name="T15" fmla="*/ 12083 h 276"/>
                  <a:gd name="T16" fmla="+- 0 7481 7289"/>
                  <a:gd name="T17" fmla="*/ T16 w 277"/>
                  <a:gd name="T18" fmla="+- 0 12053 12042"/>
                  <a:gd name="T19" fmla="*/ 12053 h 276"/>
                  <a:gd name="T20" fmla="+- 0 7462 7289"/>
                  <a:gd name="T21" fmla="*/ T20 w 277"/>
                  <a:gd name="T22" fmla="+- 0 12046 12042"/>
                  <a:gd name="T23" fmla="*/ 12046 h 276"/>
                  <a:gd name="T24" fmla="+- 0 7449 7289"/>
                  <a:gd name="T25" fmla="*/ T24 w 277"/>
                  <a:gd name="T26" fmla="+- 0 12044 12042"/>
                  <a:gd name="T27" fmla="*/ 12044 h 276"/>
                  <a:gd name="T28" fmla="+- 0 7434 7289"/>
                  <a:gd name="T29" fmla="*/ T28 w 277"/>
                  <a:gd name="T30" fmla="+- 0 12042 12042"/>
                  <a:gd name="T31" fmla="*/ 12042 h 276"/>
                  <a:gd name="T32" fmla="+- 0 7420 7289"/>
                  <a:gd name="T33" fmla="*/ T32 w 277"/>
                  <a:gd name="T34" fmla="+- 0 12042 12042"/>
                  <a:gd name="T35" fmla="*/ 12042 h 276"/>
                  <a:gd name="T36" fmla="+- 0 7407 7289"/>
                  <a:gd name="T37" fmla="*/ T36 w 277"/>
                  <a:gd name="T38" fmla="+- 0 12044 12042"/>
                  <a:gd name="T39" fmla="*/ 12044 h 276"/>
                  <a:gd name="T40" fmla="+- 0 7393 7289"/>
                  <a:gd name="T41" fmla="*/ T40 w 277"/>
                  <a:gd name="T42" fmla="+- 0 12046 12042"/>
                  <a:gd name="T43" fmla="*/ 12046 h 276"/>
                  <a:gd name="T44" fmla="+- 0 7373 7289"/>
                  <a:gd name="T45" fmla="*/ T44 w 277"/>
                  <a:gd name="T46" fmla="+- 0 12053 12042"/>
                  <a:gd name="T47" fmla="*/ 12053 h 276"/>
                  <a:gd name="T48" fmla="+- 0 7350 7289"/>
                  <a:gd name="T49" fmla="*/ T48 w 277"/>
                  <a:gd name="T50" fmla="+- 0 12066 12042"/>
                  <a:gd name="T51" fmla="*/ 12066 h 276"/>
                  <a:gd name="T52" fmla="+- 0 7331 7289"/>
                  <a:gd name="T53" fmla="*/ T52 w 277"/>
                  <a:gd name="T54" fmla="+- 0 12083 12042"/>
                  <a:gd name="T55" fmla="*/ 12083 h 276"/>
                  <a:gd name="T56" fmla="+- 0 7314 7289"/>
                  <a:gd name="T57" fmla="*/ T56 w 277"/>
                  <a:gd name="T58" fmla="+- 0 12103 12042"/>
                  <a:gd name="T59" fmla="*/ 12103 h 276"/>
                  <a:gd name="T60" fmla="+- 0 7301 7289"/>
                  <a:gd name="T61" fmla="*/ T60 w 277"/>
                  <a:gd name="T62" fmla="+- 0 12127 12042"/>
                  <a:gd name="T63" fmla="*/ 12127 h 276"/>
                  <a:gd name="T64" fmla="+- 0 7294 7289"/>
                  <a:gd name="T65" fmla="*/ T64 w 277"/>
                  <a:gd name="T66" fmla="+- 0 12145 12042"/>
                  <a:gd name="T67" fmla="*/ 12145 h 276"/>
                  <a:gd name="T68" fmla="+- 0 7292 7289"/>
                  <a:gd name="T69" fmla="*/ T68 w 277"/>
                  <a:gd name="T70" fmla="+- 0 12159 12042"/>
                  <a:gd name="T71" fmla="*/ 12159 h 276"/>
                  <a:gd name="T72" fmla="+- 0 7290 7289"/>
                  <a:gd name="T73" fmla="*/ T72 w 277"/>
                  <a:gd name="T74" fmla="+- 0 12172 12042"/>
                  <a:gd name="T75" fmla="*/ 12172 h 276"/>
                  <a:gd name="T76" fmla="+- 0 7290 7289"/>
                  <a:gd name="T77" fmla="*/ T76 w 277"/>
                  <a:gd name="T78" fmla="+- 0 12187 12042"/>
                  <a:gd name="T79" fmla="*/ 12187 h 276"/>
                  <a:gd name="T80" fmla="+- 0 7292 7289"/>
                  <a:gd name="T81" fmla="*/ T80 w 277"/>
                  <a:gd name="T82" fmla="+- 0 12201 12042"/>
                  <a:gd name="T83" fmla="*/ 12201 h 276"/>
                  <a:gd name="T84" fmla="+- 0 7294 7289"/>
                  <a:gd name="T85" fmla="*/ T84 w 277"/>
                  <a:gd name="T86" fmla="+- 0 12214 12042"/>
                  <a:gd name="T87" fmla="*/ 12214 h 276"/>
                  <a:gd name="T88" fmla="+- 0 7301 7289"/>
                  <a:gd name="T89" fmla="*/ T88 w 277"/>
                  <a:gd name="T90" fmla="+- 0 12233 12042"/>
                  <a:gd name="T91" fmla="*/ 12233 h 276"/>
                  <a:gd name="T92" fmla="+- 0 7314 7289"/>
                  <a:gd name="T93" fmla="*/ T92 w 277"/>
                  <a:gd name="T94" fmla="+- 0 12256 12042"/>
                  <a:gd name="T95" fmla="*/ 12256 h 276"/>
                  <a:gd name="T96" fmla="+- 0 7329 7289"/>
                  <a:gd name="T97" fmla="*/ T96 w 277"/>
                  <a:gd name="T98" fmla="+- 0 12277 12042"/>
                  <a:gd name="T99" fmla="*/ 12277 h 276"/>
                  <a:gd name="T100" fmla="+- 0 7350 7289"/>
                  <a:gd name="T101" fmla="*/ T100 w 277"/>
                  <a:gd name="T102" fmla="+- 0 12294 12042"/>
                  <a:gd name="T103" fmla="*/ 12294 h 276"/>
                  <a:gd name="T104" fmla="+- 0 7373 7289"/>
                  <a:gd name="T105" fmla="*/ T104 w 277"/>
                  <a:gd name="T106" fmla="+- 0 12307 12042"/>
                  <a:gd name="T107" fmla="*/ 12307 h 276"/>
                  <a:gd name="T108" fmla="+- 0 7393 7289"/>
                  <a:gd name="T109" fmla="*/ T108 w 277"/>
                  <a:gd name="T110" fmla="+- 0 12314 12042"/>
                  <a:gd name="T111" fmla="*/ 12314 h 276"/>
                  <a:gd name="T112" fmla="+- 0 7406 7289"/>
                  <a:gd name="T113" fmla="*/ T112 w 277"/>
                  <a:gd name="T114" fmla="+- 0 12316 12042"/>
                  <a:gd name="T115" fmla="*/ 12316 h 276"/>
                  <a:gd name="T116" fmla="+- 0 7420 7289"/>
                  <a:gd name="T117" fmla="*/ T116 w 277"/>
                  <a:gd name="T118" fmla="+- 0 12318 12042"/>
                  <a:gd name="T119" fmla="*/ 12318 h 276"/>
                  <a:gd name="T120" fmla="+- 0 7434 7289"/>
                  <a:gd name="T121" fmla="*/ T120 w 277"/>
                  <a:gd name="T122" fmla="+- 0 12318 12042"/>
                  <a:gd name="T123" fmla="*/ 12318 h 276"/>
                  <a:gd name="T124" fmla="+- 0 7449 7289"/>
                  <a:gd name="T125" fmla="*/ T124 w 277"/>
                  <a:gd name="T126" fmla="+- 0 12316 12042"/>
                  <a:gd name="T127" fmla="*/ 12316 h 276"/>
                  <a:gd name="T128" fmla="+- 0 7462 7289"/>
                  <a:gd name="T129" fmla="*/ T128 w 277"/>
                  <a:gd name="T130" fmla="+- 0 12314 12042"/>
                  <a:gd name="T131" fmla="*/ 12314 h 276"/>
                  <a:gd name="T132" fmla="+- 0 7481 7289"/>
                  <a:gd name="T133" fmla="*/ T132 w 277"/>
                  <a:gd name="T134" fmla="+- 0 12307 12042"/>
                  <a:gd name="T135" fmla="*/ 12307 h 276"/>
                  <a:gd name="T136" fmla="+- 0 7504 7289"/>
                  <a:gd name="T137" fmla="*/ T136 w 277"/>
                  <a:gd name="T138" fmla="+- 0 12294 12042"/>
                  <a:gd name="T139" fmla="*/ 12294 h 276"/>
                  <a:gd name="T140" fmla="+- 0 7559 7289"/>
                  <a:gd name="T141" fmla="*/ T140 w 277"/>
                  <a:gd name="T142" fmla="+- 0 12221 12042"/>
                  <a:gd name="T143" fmla="*/ 12221 h 276"/>
                  <a:gd name="T144" fmla="+- 0 7563 7289"/>
                  <a:gd name="T145" fmla="*/ T144 w 277"/>
                  <a:gd name="T146" fmla="+- 0 12207 12042"/>
                  <a:gd name="T147" fmla="*/ 12207 h 276"/>
                  <a:gd name="T148" fmla="+- 0 7564 7289"/>
                  <a:gd name="T149" fmla="*/ T148 w 277"/>
                  <a:gd name="T150" fmla="+- 0 12194 12042"/>
                  <a:gd name="T151" fmla="*/ 12194 h 276"/>
                  <a:gd name="T152" fmla="+- 0 7565 7289"/>
                  <a:gd name="T153" fmla="*/ T152 w 277"/>
                  <a:gd name="T154" fmla="+- 0 12180 12042"/>
                  <a:gd name="T155" fmla="*/ 12180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277" h="276">
                    <a:moveTo>
                      <a:pt x="276" y="138"/>
                    </a:moveTo>
                    <a:lnTo>
                      <a:pt x="276" y="131"/>
                    </a:lnTo>
                    <a:lnTo>
                      <a:pt x="275" y="124"/>
                    </a:lnTo>
                    <a:lnTo>
                      <a:pt x="275" y="117"/>
                    </a:lnTo>
                    <a:lnTo>
                      <a:pt x="274" y="111"/>
                    </a:lnTo>
                    <a:lnTo>
                      <a:pt x="273" y="103"/>
                    </a:lnTo>
                    <a:lnTo>
                      <a:pt x="270" y="96"/>
                    </a:lnTo>
                    <a:lnTo>
                      <a:pt x="236" y="41"/>
                    </a:lnTo>
                    <a:lnTo>
                      <a:pt x="204" y="17"/>
                    </a:lnTo>
                    <a:lnTo>
                      <a:pt x="192" y="11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6" y="3"/>
                    </a:lnTo>
                    <a:lnTo>
                      <a:pt x="160" y="2"/>
                    </a:lnTo>
                    <a:lnTo>
                      <a:pt x="153" y="0"/>
                    </a:lnTo>
                    <a:lnTo>
                      <a:pt x="145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8" y="2"/>
                    </a:lnTo>
                    <a:lnTo>
                      <a:pt x="110" y="3"/>
                    </a:lnTo>
                    <a:lnTo>
                      <a:pt x="104" y="4"/>
                    </a:lnTo>
                    <a:lnTo>
                      <a:pt x="97" y="6"/>
                    </a:lnTo>
                    <a:lnTo>
                      <a:pt x="84" y="11"/>
                    </a:lnTo>
                    <a:lnTo>
                      <a:pt x="73" y="17"/>
                    </a:lnTo>
                    <a:lnTo>
                      <a:pt x="61" y="24"/>
                    </a:lnTo>
                    <a:lnTo>
                      <a:pt x="51" y="32"/>
                    </a:lnTo>
                    <a:lnTo>
                      <a:pt x="42" y="41"/>
                    </a:lnTo>
                    <a:lnTo>
                      <a:pt x="33" y="50"/>
                    </a:lnTo>
                    <a:lnTo>
                      <a:pt x="25" y="61"/>
                    </a:lnTo>
                    <a:lnTo>
                      <a:pt x="17" y="72"/>
                    </a:lnTo>
                    <a:lnTo>
                      <a:pt x="12" y="85"/>
                    </a:lnTo>
                    <a:lnTo>
                      <a:pt x="6" y="96"/>
                    </a:lnTo>
                    <a:lnTo>
                      <a:pt x="5" y="103"/>
                    </a:lnTo>
                    <a:lnTo>
                      <a:pt x="4" y="110"/>
                    </a:lnTo>
                    <a:lnTo>
                      <a:pt x="3" y="117"/>
                    </a:lnTo>
                    <a:lnTo>
                      <a:pt x="1" y="124"/>
                    </a:lnTo>
                    <a:lnTo>
                      <a:pt x="1" y="130"/>
                    </a:lnTo>
                    <a:lnTo>
                      <a:pt x="0" y="138"/>
                    </a:lnTo>
                    <a:lnTo>
                      <a:pt x="1" y="145"/>
                    </a:lnTo>
                    <a:lnTo>
                      <a:pt x="1" y="152"/>
                    </a:lnTo>
                    <a:lnTo>
                      <a:pt x="3" y="159"/>
                    </a:lnTo>
                    <a:lnTo>
                      <a:pt x="4" y="165"/>
                    </a:lnTo>
                    <a:lnTo>
                      <a:pt x="5" y="172"/>
                    </a:lnTo>
                    <a:lnTo>
                      <a:pt x="6" y="179"/>
                    </a:lnTo>
                    <a:lnTo>
                      <a:pt x="12" y="191"/>
                    </a:lnTo>
                    <a:lnTo>
                      <a:pt x="17" y="204"/>
                    </a:lnTo>
                    <a:lnTo>
                      <a:pt x="25" y="214"/>
                    </a:lnTo>
                    <a:lnTo>
                      <a:pt x="33" y="226"/>
                    </a:lnTo>
                    <a:lnTo>
                      <a:pt x="40" y="235"/>
                    </a:lnTo>
                    <a:lnTo>
                      <a:pt x="51" y="244"/>
                    </a:lnTo>
                    <a:lnTo>
                      <a:pt x="61" y="252"/>
                    </a:lnTo>
                    <a:lnTo>
                      <a:pt x="73" y="259"/>
                    </a:lnTo>
                    <a:lnTo>
                      <a:pt x="84" y="265"/>
                    </a:lnTo>
                    <a:lnTo>
                      <a:pt x="97" y="269"/>
                    </a:lnTo>
                    <a:lnTo>
                      <a:pt x="104" y="272"/>
                    </a:lnTo>
                    <a:lnTo>
                      <a:pt x="110" y="273"/>
                    </a:lnTo>
                    <a:lnTo>
                      <a:pt x="117" y="274"/>
                    </a:lnTo>
                    <a:lnTo>
                      <a:pt x="125" y="276"/>
                    </a:lnTo>
                    <a:lnTo>
                      <a:pt x="131" y="276"/>
                    </a:lnTo>
                    <a:lnTo>
                      <a:pt x="139" y="276"/>
                    </a:lnTo>
                    <a:lnTo>
                      <a:pt x="145" y="276"/>
                    </a:lnTo>
                    <a:lnTo>
                      <a:pt x="152" y="276"/>
                    </a:lnTo>
                    <a:lnTo>
                      <a:pt x="160" y="274"/>
                    </a:lnTo>
                    <a:lnTo>
                      <a:pt x="166" y="273"/>
                    </a:lnTo>
                    <a:lnTo>
                      <a:pt x="173" y="272"/>
                    </a:lnTo>
                    <a:lnTo>
                      <a:pt x="179" y="269"/>
                    </a:lnTo>
                    <a:lnTo>
                      <a:pt x="192" y="265"/>
                    </a:lnTo>
                    <a:lnTo>
                      <a:pt x="204" y="259"/>
                    </a:lnTo>
                    <a:lnTo>
                      <a:pt x="215" y="252"/>
                    </a:lnTo>
                    <a:lnTo>
                      <a:pt x="260" y="204"/>
                    </a:lnTo>
                    <a:lnTo>
                      <a:pt x="270" y="179"/>
                    </a:lnTo>
                    <a:lnTo>
                      <a:pt x="273" y="173"/>
                    </a:lnTo>
                    <a:lnTo>
                      <a:pt x="274" y="165"/>
                    </a:lnTo>
                    <a:lnTo>
                      <a:pt x="275" y="159"/>
                    </a:lnTo>
                    <a:lnTo>
                      <a:pt x="275" y="152"/>
                    </a:lnTo>
                    <a:lnTo>
                      <a:pt x="276" y="145"/>
                    </a:lnTo>
                    <a:lnTo>
                      <a:pt x="276" y="138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7290" y="11006"/>
              <a:ext cx="276" cy="276"/>
              <a:chOff x="7290" y="11006"/>
              <a:chExt cx="276" cy="276"/>
            </a:xfrm>
          </p:grpSpPr>
          <p:sp>
            <p:nvSpPr>
              <p:cNvPr id="2168" name="Freeform 48"/>
              <p:cNvSpPr>
                <a:spLocks/>
              </p:cNvSpPr>
              <p:nvPr/>
            </p:nvSpPr>
            <p:spPr bwMode="auto">
              <a:xfrm>
                <a:off x="7290" y="11006"/>
                <a:ext cx="276" cy="276"/>
              </a:xfrm>
              <a:custGeom>
                <a:avLst/>
                <a:gdLst>
                  <a:gd name="T0" fmla="+- 0 7449 7290"/>
                  <a:gd name="T1" fmla="*/ T0 w 276"/>
                  <a:gd name="T2" fmla="+- 0 11007 11006"/>
                  <a:gd name="T3" fmla="*/ 11007 h 276"/>
                  <a:gd name="T4" fmla="+- 0 7407 7290"/>
                  <a:gd name="T5" fmla="*/ T4 w 276"/>
                  <a:gd name="T6" fmla="+- 0 11007 11006"/>
                  <a:gd name="T7" fmla="*/ 11007 h 276"/>
                  <a:gd name="T8" fmla="+- 0 7394 7290"/>
                  <a:gd name="T9" fmla="*/ T8 w 276"/>
                  <a:gd name="T10" fmla="+- 0 11010 11006"/>
                  <a:gd name="T11" fmla="*/ 11010 h 276"/>
                  <a:gd name="T12" fmla="+- 0 7387 7290"/>
                  <a:gd name="T13" fmla="*/ T12 w 276"/>
                  <a:gd name="T14" fmla="+- 0 11013 11006"/>
                  <a:gd name="T15" fmla="*/ 11013 h 276"/>
                  <a:gd name="T16" fmla="+- 0 7375 7290"/>
                  <a:gd name="T17" fmla="*/ T16 w 276"/>
                  <a:gd name="T18" fmla="+- 0 11016 11006"/>
                  <a:gd name="T19" fmla="*/ 11016 h 276"/>
                  <a:gd name="T20" fmla="+- 0 7322 7290"/>
                  <a:gd name="T21" fmla="*/ T20 w 276"/>
                  <a:gd name="T22" fmla="+- 0 11057 11006"/>
                  <a:gd name="T23" fmla="*/ 11057 h 276"/>
                  <a:gd name="T24" fmla="+- 0 7307 7290"/>
                  <a:gd name="T25" fmla="*/ T24 w 276"/>
                  <a:gd name="T26" fmla="+- 0 11079 11006"/>
                  <a:gd name="T27" fmla="*/ 11079 h 276"/>
                  <a:gd name="T28" fmla="+- 0 7301 7290"/>
                  <a:gd name="T29" fmla="*/ T28 w 276"/>
                  <a:gd name="T30" fmla="+- 0 11090 11006"/>
                  <a:gd name="T31" fmla="*/ 11090 h 276"/>
                  <a:gd name="T32" fmla="+- 0 7297 7290"/>
                  <a:gd name="T33" fmla="*/ T32 w 276"/>
                  <a:gd name="T34" fmla="+- 0 11103 11006"/>
                  <a:gd name="T35" fmla="*/ 11103 h 276"/>
                  <a:gd name="T36" fmla="+- 0 7294 7290"/>
                  <a:gd name="T37" fmla="*/ T36 w 276"/>
                  <a:gd name="T38" fmla="+- 0 11110 11006"/>
                  <a:gd name="T39" fmla="*/ 11110 h 276"/>
                  <a:gd name="T40" fmla="+- 0 7293 7290"/>
                  <a:gd name="T41" fmla="*/ T40 w 276"/>
                  <a:gd name="T42" fmla="+- 0 11116 11006"/>
                  <a:gd name="T43" fmla="*/ 11116 h 276"/>
                  <a:gd name="T44" fmla="+- 0 7290 7290"/>
                  <a:gd name="T45" fmla="*/ T44 w 276"/>
                  <a:gd name="T46" fmla="+- 0 11129 11006"/>
                  <a:gd name="T47" fmla="*/ 11129 h 276"/>
                  <a:gd name="T48" fmla="+- 0 7290 7290"/>
                  <a:gd name="T49" fmla="*/ T48 w 276"/>
                  <a:gd name="T50" fmla="+- 0 11158 11006"/>
                  <a:gd name="T51" fmla="*/ 11158 h 276"/>
                  <a:gd name="T52" fmla="+- 0 7292 7290"/>
                  <a:gd name="T53" fmla="*/ T52 w 276"/>
                  <a:gd name="T54" fmla="+- 0 11164 11006"/>
                  <a:gd name="T55" fmla="*/ 11164 h 276"/>
                  <a:gd name="T56" fmla="+- 0 7293 7290"/>
                  <a:gd name="T57" fmla="*/ T56 w 276"/>
                  <a:gd name="T58" fmla="+- 0 11172 11006"/>
                  <a:gd name="T59" fmla="*/ 11172 h 276"/>
                  <a:gd name="T60" fmla="+- 0 7294 7290"/>
                  <a:gd name="T61" fmla="*/ T60 w 276"/>
                  <a:gd name="T62" fmla="+- 0 11179 11006"/>
                  <a:gd name="T63" fmla="*/ 11179 h 276"/>
                  <a:gd name="T64" fmla="+- 0 7297 7290"/>
                  <a:gd name="T65" fmla="*/ T64 w 276"/>
                  <a:gd name="T66" fmla="+- 0 11185 11006"/>
                  <a:gd name="T67" fmla="*/ 11185 h 276"/>
                  <a:gd name="T68" fmla="+- 0 7301 7290"/>
                  <a:gd name="T69" fmla="*/ T68 w 276"/>
                  <a:gd name="T70" fmla="+- 0 11198 11006"/>
                  <a:gd name="T71" fmla="*/ 11198 h 276"/>
                  <a:gd name="T72" fmla="+- 0 7340 7290"/>
                  <a:gd name="T73" fmla="*/ T72 w 276"/>
                  <a:gd name="T74" fmla="+- 0 11250 11006"/>
                  <a:gd name="T75" fmla="*/ 11250 h 276"/>
                  <a:gd name="T76" fmla="+- 0 7351 7290"/>
                  <a:gd name="T77" fmla="*/ T76 w 276"/>
                  <a:gd name="T78" fmla="+- 0 11258 11006"/>
                  <a:gd name="T79" fmla="*/ 11258 h 276"/>
                  <a:gd name="T80" fmla="+- 0 7362 7290"/>
                  <a:gd name="T81" fmla="*/ T80 w 276"/>
                  <a:gd name="T82" fmla="+- 0 11265 11006"/>
                  <a:gd name="T83" fmla="*/ 11265 h 276"/>
                  <a:gd name="T84" fmla="+- 0 7375 7290"/>
                  <a:gd name="T85" fmla="*/ T84 w 276"/>
                  <a:gd name="T86" fmla="+- 0 11271 11006"/>
                  <a:gd name="T87" fmla="*/ 11271 h 276"/>
                  <a:gd name="T88" fmla="+- 0 7386 7290"/>
                  <a:gd name="T89" fmla="*/ T88 w 276"/>
                  <a:gd name="T90" fmla="+- 0 11276 11006"/>
                  <a:gd name="T91" fmla="*/ 11276 h 276"/>
                  <a:gd name="T92" fmla="+- 0 7393 7290"/>
                  <a:gd name="T93" fmla="*/ T92 w 276"/>
                  <a:gd name="T94" fmla="+- 0 11277 11006"/>
                  <a:gd name="T95" fmla="*/ 11277 h 276"/>
                  <a:gd name="T96" fmla="+- 0 7401 7290"/>
                  <a:gd name="T97" fmla="*/ T96 w 276"/>
                  <a:gd name="T98" fmla="+- 0 11279 11006"/>
                  <a:gd name="T99" fmla="*/ 11279 h 276"/>
                  <a:gd name="T100" fmla="+- 0 7414 7290"/>
                  <a:gd name="T101" fmla="*/ T100 w 276"/>
                  <a:gd name="T102" fmla="+- 0 11281 11006"/>
                  <a:gd name="T103" fmla="*/ 11281 h 276"/>
                  <a:gd name="T104" fmla="+- 0 7442 7290"/>
                  <a:gd name="T105" fmla="*/ T104 w 276"/>
                  <a:gd name="T106" fmla="+- 0 11281 11006"/>
                  <a:gd name="T107" fmla="*/ 11281 h 276"/>
                  <a:gd name="T108" fmla="+- 0 7455 7290"/>
                  <a:gd name="T109" fmla="*/ T108 w 276"/>
                  <a:gd name="T110" fmla="+- 0 11279 11006"/>
                  <a:gd name="T111" fmla="*/ 11279 h 276"/>
                  <a:gd name="T112" fmla="+- 0 7463 7290"/>
                  <a:gd name="T113" fmla="*/ T112 w 276"/>
                  <a:gd name="T114" fmla="+- 0 11277 11006"/>
                  <a:gd name="T115" fmla="*/ 11277 h 276"/>
                  <a:gd name="T116" fmla="+- 0 7469 7290"/>
                  <a:gd name="T117" fmla="*/ T116 w 276"/>
                  <a:gd name="T118" fmla="+- 0 11276 11006"/>
                  <a:gd name="T119" fmla="*/ 11276 h 276"/>
                  <a:gd name="T120" fmla="+- 0 7481 7290"/>
                  <a:gd name="T121" fmla="*/ T120 w 276"/>
                  <a:gd name="T122" fmla="+- 0 11271 11006"/>
                  <a:gd name="T123" fmla="*/ 11271 h 276"/>
                  <a:gd name="T124" fmla="+- 0 7494 7290"/>
                  <a:gd name="T125" fmla="*/ T124 w 276"/>
                  <a:gd name="T126" fmla="+- 0 11265 11006"/>
                  <a:gd name="T127" fmla="*/ 11265 h 276"/>
                  <a:gd name="T128" fmla="+- 0 7504 7290"/>
                  <a:gd name="T129" fmla="*/ T128 w 276"/>
                  <a:gd name="T130" fmla="+- 0 11258 11006"/>
                  <a:gd name="T131" fmla="*/ 11258 h 276"/>
                  <a:gd name="T132" fmla="+- 0 7549 7290"/>
                  <a:gd name="T133" fmla="*/ T132 w 276"/>
                  <a:gd name="T134" fmla="+- 0 11210 11006"/>
                  <a:gd name="T135" fmla="*/ 11210 h 276"/>
                  <a:gd name="T136" fmla="+- 0 7559 7290"/>
                  <a:gd name="T137" fmla="*/ T136 w 276"/>
                  <a:gd name="T138" fmla="+- 0 11185 11006"/>
                  <a:gd name="T139" fmla="*/ 11185 h 276"/>
                  <a:gd name="T140" fmla="+- 0 7562 7290"/>
                  <a:gd name="T141" fmla="*/ T140 w 276"/>
                  <a:gd name="T142" fmla="+- 0 11179 11006"/>
                  <a:gd name="T143" fmla="*/ 11179 h 276"/>
                  <a:gd name="T144" fmla="+- 0 7563 7290"/>
                  <a:gd name="T145" fmla="*/ T144 w 276"/>
                  <a:gd name="T146" fmla="+- 0 11172 11006"/>
                  <a:gd name="T147" fmla="*/ 11172 h 276"/>
                  <a:gd name="T148" fmla="+- 0 7564 7290"/>
                  <a:gd name="T149" fmla="*/ T148 w 276"/>
                  <a:gd name="T150" fmla="+- 0 11164 11006"/>
                  <a:gd name="T151" fmla="*/ 11164 h 276"/>
                  <a:gd name="T152" fmla="+- 0 7565 7290"/>
                  <a:gd name="T153" fmla="*/ T152 w 276"/>
                  <a:gd name="T154" fmla="+- 0 11158 11006"/>
                  <a:gd name="T155" fmla="*/ 11158 h 276"/>
                  <a:gd name="T156" fmla="+- 0 7565 7290"/>
                  <a:gd name="T157" fmla="*/ T156 w 276"/>
                  <a:gd name="T158" fmla="+- 0 11129 11006"/>
                  <a:gd name="T159" fmla="*/ 11129 h 276"/>
                  <a:gd name="T160" fmla="+- 0 7563 7290"/>
                  <a:gd name="T161" fmla="*/ T160 w 276"/>
                  <a:gd name="T162" fmla="+- 0 11116 11006"/>
                  <a:gd name="T163" fmla="*/ 11116 h 276"/>
                  <a:gd name="T164" fmla="+- 0 7562 7290"/>
                  <a:gd name="T165" fmla="*/ T164 w 276"/>
                  <a:gd name="T166" fmla="+- 0 11110 11006"/>
                  <a:gd name="T167" fmla="*/ 11110 h 276"/>
                  <a:gd name="T168" fmla="+- 0 7525 7290"/>
                  <a:gd name="T169" fmla="*/ T168 w 276"/>
                  <a:gd name="T170" fmla="+- 0 11046 11006"/>
                  <a:gd name="T171" fmla="*/ 11046 h 276"/>
                  <a:gd name="T172" fmla="+- 0 7469 7290"/>
                  <a:gd name="T173" fmla="*/ T172 w 276"/>
                  <a:gd name="T174" fmla="+- 0 11013 11006"/>
                  <a:gd name="T175" fmla="*/ 11013 h 276"/>
                  <a:gd name="T176" fmla="+- 0 7463 7290"/>
                  <a:gd name="T177" fmla="*/ T176 w 276"/>
                  <a:gd name="T178" fmla="+- 0 11010 11006"/>
                  <a:gd name="T179" fmla="*/ 11010 h 276"/>
                  <a:gd name="T180" fmla="+- 0 7456 7290"/>
                  <a:gd name="T181" fmla="*/ T180 w 276"/>
                  <a:gd name="T182" fmla="+- 0 11009 11006"/>
                  <a:gd name="T183" fmla="*/ 11009 h 276"/>
                  <a:gd name="T184" fmla="+- 0 7449 7290"/>
                  <a:gd name="T185" fmla="*/ T184 w 276"/>
                  <a:gd name="T186" fmla="+- 0 11007 11006"/>
                  <a:gd name="T187" fmla="*/ 11007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276" h="276">
                    <a:moveTo>
                      <a:pt x="159" y="1"/>
                    </a:moveTo>
                    <a:lnTo>
                      <a:pt x="117" y="1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85" y="10"/>
                    </a:lnTo>
                    <a:lnTo>
                      <a:pt x="32" y="51"/>
                    </a:lnTo>
                    <a:lnTo>
                      <a:pt x="17" y="73"/>
                    </a:lnTo>
                    <a:lnTo>
                      <a:pt x="11" y="84"/>
                    </a:lnTo>
                    <a:lnTo>
                      <a:pt x="7" y="97"/>
                    </a:lnTo>
                    <a:lnTo>
                      <a:pt x="4" y="104"/>
                    </a:lnTo>
                    <a:lnTo>
                      <a:pt x="3" y="110"/>
                    </a:lnTo>
                    <a:lnTo>
                      <a:pt x="0" y="123"/>
                    </a:lnTo>
                    <a:lnTo>
                      <a:pt x="0" y="152"/>
                    </a:lnTo>
                    <a:lnTo>
                      <a:pt x="2" y="158"/>
                    </a:lnTo>
                    <a:lnTo>
                      <a:pt x="3" y="166"/>
                    </a:lnTo>
                    <a:lnTo>
                      <a:pt x="4" y="173"/>
                    </a:lnTo>
                    <a:lnTo>
                      <a:pt x="7" y="179"/>
                    </a:lnTo>
                    <a:lnTo>
                      <a:pt x="11" y="192"/>
                    </a:lnTo>
                    <a:lnTo>
                      <a:pt x="50" y="244"/>
                    </a:lnTo>
                    <a:lnTo>
                      <a:pt x="61" y="252"/>
                    </a:lnTo>
                    <a:lnTo>
                      <a:pt x="72" y="259"/>
                    </a:lnTo>
                    <a:lnTo>
                      <a:pt x="85" y="265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11" y="273"/>
                    </a:lnTo>
                    <a:lnTo>
                      <a:pt x="124" y="275"/>
                    </a:lnTo>
                    <a:lnTo>
                      <a:pt x="152" y="275"/>
                    </a:lnTo>
                    <a:lnTo>
                      <a:pt x="165" y="273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191" y="265"/>
                    </a:lnTo>
                    <a:lnTo>
                      <a:pt x="204" y="259"/>
                    </a:lnTo>
                    <a:lnTo>
                      <a:pt x="214" y="252"/>
                    </a:lnTo>
                    <a:lnTo>
                      <a:pt x="259" y="204"/>
                    </a:lnTo>
                    <a:lnTo>
                      <a:pt x="269" y="179"/>
                    </a:lnTo>
                    <a:lnTo>
                      <a:pt x="272" y="173"/>
                    </a:lnTo>
                    <a:lnTo>
                      <a:pt x="273" y="166"/>
                    </a:lnTo>
                    <a:lnTo>
                      <a:pt x="274" y="158"/>
                    </a:lnTo>
                    <a:lnTo>
                      <a:pt x="275" y="152"/>
                    </a:lnTo>
                    <a:lnTo>
                      <a:pt x="275" y="123"/>
                    </a:lnTo>
                    <a:lnTo>
                      <a:pt x="273" y="110"/>
                    </a:lnTo>
                    <a:lnTo>
                      <a:pt x="272" y="104"/>
                    </a:lnTo>
                    <a:lnTo>
                      <a:pt x="235" y="40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6" y="3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Freeform 49"/>
              <p:cNvSpPr>
                <a:spLocks/>
              </p:cNvSpPr>
              <p:nvPr/>
            </p:nvSpPr>
            <p:spPr bwMode="auto">
              <a:xfrm>
                <a:off x="7290" y="11006"/>
                <a:ext cx="276" cy="276"/>
              </a:xfrm>
              <a:custGeom>
                <a:avLst/>
                <a:gdLst>
                  <a:gd name="T0" fmla="+- 0 7436 7290"/>
                  <a:gd name="T1" fmla="*/ T0 w 276"/>
                  <a:gd name="T2" fmla="+- 0 11006 11006"/>
                  <a:gd name="T3" fmla="*/ 11006 h 276"/>
                  <a:gd name="T4" fmla="+- 0 7421 7290"/>
                  <a:gd name="T5" fmla="*/ T4 w 276"/>
                  <a:gd name="T6" fmla="+- 0 11006 11006"/>
                  <a:gd name="T7" fmla="*/ 11006 h 276"/>
                  <a:gd name="T8" fmla="+- 0 7414 7290"/>
                  <a:gd name="T9" fmla="*/ T8 w 276"/>
                  <a:gd name="T10" fmla="+- 0 11007 11006"/>
                  <a:gd name="T11" fmla="*/ 11007 h 276"/>
                  <a:gd name="T12" fmla="+- 0 7442 7290"/>
                  <a:gd name="T13" fmla="*/ T12 w 276"/>
                  <a:gd name="T14" fmla="+- 0 11007 11006"/>
                  <a:gd name="T15" fmla="*/ 11007 h 276"/>
                  <a:gd name="T16" fmla="+- 0 7436 7290"/>
                  <a:gd name="T17" fmla="*/ T16 w 276"/>
                  <a:gd name="T18" fmla="+- 0 11006 11006"/>
                  <a:gd name="T19" fmla="*/ 11006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6">
                    <a:moveTo>
                      <a:pt x="146" y="0"/>
                    </a:moveTo>
                    <a:lnTo>
                      <a:pt x="131" y="0"/>
                    </a:lnTo>
                    <a:lnTo>
                      <a:pt x="124" y="1"/>
                    </a:lnTo>
                    <a:lnTo>
                      <a:pt x="152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7290" y="11006"/>
              <a:ext cx="276" cy="276"/>
              <a:chOff x="7290" y="11006"/>
              <a:chExt cx="276" cy="276"/>
            </a:xfrm>
          </p:grpSpPr>
          <p:sp>
            <p:nvSpPr>
              <p:cNvPr id="2167" name="Freeform 51"/>
              <p:cNvSpPr>
                <a:spLocks/>
              </p:cNvSpPr>
              <p:nvPr/>
            </p:nvSpPr>
            <p:spPr bwMode="auto">
              <a:xfrm>
                <a:off x="7290" y="11006"/>
                <a:ext cx="276" cy="276"/>
              </a:xfrm>
              <a:custGeom>
                <a:avLst/>
                <a:gdLst>
                  <a:gd name="T0" fmla="+- 0 7565 7290"/>
                  <a:gd name="T1" fmla="*/ T0 w 276"/>
                  <a:gd name="T2" fmla="+- 0 11137 11006"/>
                  <a:gd name="T3" fmla="*/ 11137 h 276"/>
                  <a:gd name="T4" fmla="+- 0 7564 7290"/>
                  <a:gd name="T5" fmla="*/ T4 w 276"/>
                  <a:gd name="T6" fmla="+- 0 11123 11006"/>
                  <a:gd name="T7" fmla="*/ 11123 h 276"/>
                  <a:gd name="T8" fmla="+- 0 7562 7290"/>
                  <a:gd name="T9" fmla="*/ T8 w 276"/>
                  <a:gd name="T10" fmla="+- 0 11110 11006"/>
                  <a:gd name="T11" fmla="*/ 11110 h 276"/>
                  <a:gd name="T12" fmla="+- 0 7525 7290"/>
                  <a:gd name="T13" fmla="*/ T12 w 276"/>
                  <a:gd name="T14" fmla="+- 0 11046 11006"/>
                  <a:gd name="T15" fmla="*/ 11046 h 276"/>
                  <a:gd name="T16" fmla="+- 0 7463 7290"/>
                  <a:gd name="T17" fmla="*/ T16 w 276"/>
                  <a:gd name="T18" fmla="+- 0 11010 11006"/>
                  <a:gd name="T19" fmla="*/ 11010 h 276"/>
                  <a:gd name="T20" fmla="+- 0 7449 7290"/>
                  <a:gd name="T21" fmla="*/ T20 w 276"/>
                  <a:gd name="T22" fmla="+- 0 11007 11006"/>
                  <a:gd name="T23" fmla="*/ 11007 h 276"/>
                  <a:gd name="T24" fmla="+- 0 7436 7290"/>
                  <a:gd name="T25" fmla="*/ T24 w 276"/>
                  <a:gd name="T26" fmla="+- 0 11006 11006"/>
                  <a:gd name="T27" fmla="*/ 11006 h 276"/>
                  <a:gd name="T28" fmla="+- 0 7421 7290"/>
                  <a:gd name="T29" fmla="*/ T28 w 276"/>
                  <a:gd name="T30" fmla="+- 0 11006 11006"/>
                  <a:gd name="T31" fmla="*/ 11006 h 276"/>
                  <a:gd name="T32" fmla="+- 0 7407 7290"/>
                  <a:gd name="T33" fmla="*/ T32 w 276"/>
                  <a:gd name="T34" fmla="+- 0 11007 11006"/>
                  <a:gd name="T35" fmla="*/ 11007 h 276"/>
                  <a:gd name="T36" fmla="+- 0 7394 7290"/>
                  <a:gd name="T37" fmla="*/ T36 w 276"/>
                  <a:gd name="T38" fmla="+- 0 11010 11006"/>
                  <a:gd name="T39" fmla="*/ 11010 h 276"/>
                  <a:gd name="T40" fmla="+- 0 7375 7290"/>
                  <a:gd name="T41" fmla="*/ T40 w 276"/>
                  <a:gd name="T42" fmla="+- 0 11016 11006"/>
                  <a:gd name="T43" fmla="*/ 11016 h 276"/>
                  <a:gd name="T44" fmla="+- 0 7307 7290"/>
                  <a:gd name="T45" fmla="*/ T44 w 276"/>
                  <a:gd name="T46" fmla="+- 0 11079 11006"/>
                  <a:gd name="T47" fmla="*/ 11079 h 276"/>
                  <a:gd name="T48" fmla="+- 0 7297 7290"/>
                  <a:gd name="T49" fmla="*/ T48 w 276"/>
                  <a:gd name="T50" fmla="+- 0 11103 11006"/>
                  <a:gd name="T51" fmla="*/ 11103 h 276"/>
                  <a:gd name="T52" fmla="+- 0 7293 7290"/>
                  <a:gd name="T53" fmla="*/ T52 w 276"/>
                  <a:gd name="T54" fmla="+- 0 11116 11006"/>
                  <a:gd name="T55" fmla="*/ 11116 h 276"/>
                  <a:gd name="T56" fmla="+- 0 7290 7290"/>
                  <a:gd name="T57" fmla="*/ T56 w 276"/>
                  <a:gd name="T58" fmla="+- 0 11129 11006"/>
                  <a:gd name="T59" fmla="*/ 11129 h 276"/>
                  <a:gd name="T60" fmla="+- 0 7290 7290"/>
                  <a:gd name="T61" fmla="*/ T60 w 276"/>
                  <a:gd name="T62" fmla="+- 0 11143 11006"/>
                  <a:gd name="T63" fmla="*/ 11143 h 276"/>
                  <a:gd name="T64" fmla="+- 0 7290 7290"/>
                  <a:gd name="T65" fmla="*/ T64 w 276"/>
                  <a:gd name="T66" fmla="+- 0 11158 11006"/>
                  <a:gd name="T67" fmla="*/ 11158 h 276"/>
                  <a:gd name="T68" fmla="+- 0 7293 7290"/>
                  <a:gd name="T69" fmla="*/ T68 w 276"/>
                  <a:gd name="T70" fmla="+- 0 11172 11006"/>
                  <a:gd name="T71" fmla="*/ 11172 h 276"/>
                  <a:gd name="T72" fmla="+- 0 7297 7290"/>
                  <a:gd name="T73" fmla="*/ T72 w 276"/>
                  <a:gd name="T74" fmla="+- 0 11185 11006"/>
                  <a:gd name="T75" fmla="*/ 11185 h 276"/>
                  <a:gd name="T76" fmla="+- 0 7340 7290"/>
                  <a:gd name="T77" fmla="*/ T76 w 276"/>
                  <a:gd name="T78" fmla="+- 0 11250 11006"/>
                  <a:gd name="T79" fmla="*/ 11250 h 276"/>
                  <a:gd name="T80" fmla="+- 0 7362 7290"/>
                  <a:gd name="T81" fmla="*/ T80 w 276"/>
                  <a:gd name="T82" fmla="+- 0 11265 11006"/>
                  <a:gd name="T83" fmla="*/ 11265 h 276"/>
                  <a:gd name="T84" fmla="+- 0 7386 7290"/>
                  <a:gd name="T85" fmla="*/ T84 w 276"/>
                  <a:gd name="T86" fmla="+- 0 11276 11006"/>
                  <a:gd name="T87" fmla="*/ 11276 h 276"/>
                  <a:gd name="T88" fmla="+- 0 7401 7290"/>
                  <a:gd name="T89" fmla="*/ T88 w 276"/>
                  <a:gd name="T90" fmla="+- 0 11279 11006"/>
                  <a:gd name="T91" fmla="*/ 11279 h 276"/>
                  <a:gd name="T92" fmla="+- 0 7414 7290"/>
                  <a:gd name="T93" fmla="*/ T92 w 276"/>
                  <a:gd name="T94" fmla="+- 0 11281 11006"/>
                  <a:gd name="T95" fmla="*/ 11281 h 276"/>
                  <a:gd name="T96" fmla="+- 0 7428 7290"/>
                  <a:gd name="T97" fmla="*/ T96 w 276"/>
                  <a:gd name="T98" fmla="+- 0 11281 11006"/>
                  <a:gd name="T99" fmla="*/ 11281 h 276"/>
                  <a:gd name="T100" fmla="+- 0 7442 7290"/>
                  <a:gd name="T101" fmla="*/ T100 w 276"/>
                  <a:gd name="T102" fmla="+- 0 11281 11006"/>
                  <a:gd name="T103" fmla="*/ 11281 h 276"/>
                  <a:gd name="T104" fmla="+- 0 7455 7290"/>
                  <a:gd name="T105" fmla="*/ T104 w 276"/>
                  <a:gd name="T106" fmla="+- 0 11279 11006"/>
                  <a:gd name="T107" fmla="*/ 11279 h 276"/>
                  <a:gd name="T108" fmla="+- 0 7469 7290"/>
                  <a:gd name="T109" fmla="*/ T108 w 276"/>
                  <a:gd name="T110" fmla="+- 0 11276 11006"/>
                  <a:gd name="T111" fmla="*/ 11276 h 276"/>
                  <a:gd name="T112" fmla="+- 0 7494 7290"/>
                  <a:gd name="T113" fmla="*/ T112 w 276"/>
                  <a:gd name="T114" fmla="+- 0 11265 11006"/>
                  <a:gd name="T115" fmla="*/ 11265 h 276"/>
                  <a:gd name="T116" fmla="+- 0 7516 7290"/>
                  <a:gd name="T117" fmla="*/ T116 w 276"/>
                  <a:gd name="T118" fmla="+- 0 11250 11006"/>
                  <a:gd name="T119" fmla="*/ 11250 h 276"/>
                  <a:gd name="T120" fmla="+- 0 7534 7290"/>
                  <a:gd name="T121" fmla="*/ T120 w 276"/>
                  <a:gd name="T122" fmla="+- 0 11232 11006"/>
                  <a:gd name="T123" fmla="*/ 11232 h 276"/>
                  <a:gd name="T124" fmla="+- 0 7549 7290"/>
                  <a:gd name="T125" fmla="*/ T124 w 276"/>
                  <a:gd name="T126" fmla="+- 0 11210 11006"/>
                  <a:gd name="T127" fmla="*/ 11210 h 276"/>
                  <a:gd name="T128" fmla="+- 0 7559 7290"/>
                  <a:gd name="T129" fmla="*/ T128 w 276"/>
                  <a:gd name="T130" fmla="+- 0 11185 11006"/>
                  <a:gd name="T131" fmla="*/ 11185 h 276"/>
                  <a:gd name="T132" fmla="+- 0 7563 7290"/>
                  <a:gd name="T133" fmla="*/ T132 w 276"/>
                  <a:gd name="T134" fmla="+- 0 11172 11006"/>
                  <a:gd name="T135" fmla="*/ 11172 h 276"/>
                  <a:gd name="T136" fmla="+- 0 7565 7290"/>
                  <a:gd name="T137" fmla="*/ T136 w 276"/>
                  <a:gd name="T138" fmla="+- 0 11158 11006"/>
                  <a:gd name="T139" fmla="*/ 11158 h 276"/>
                  <a:gd name="T140" fmla="+- 0 7565 7290"/>
                  <a:gd name="T141" fmla="*/ T140 w 276"/>
                  <a:gd name="T142" fmla="+- 0 11143 11006"/>
                  <a:gd name="T143" fmla="*/ 11143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76" h="276">
                    <a:moveTo>
                      <a:pt x="275" y="137"/>
                    </a:moveTo>
                    <a:lnTo>
                      <a:pt x="275" y="131"/>
                    </a:lnTo>
                    <a:lnTo>
                      <a:pt x="275" y="123"/>
                    </a:lnTo>
                    <a:lnTo>
                      <a:pt x="274" y="117"/>
                    </a:lnTo>
                    <a:lnTo>
                      <a:pt x="273" y="110"/>
                    </a:lnTo>
                    <a:lnTo>
                      <a:pt x="272" y="104"/>
                    </a:lnTo>
                    <a:lnTo>
                      <a:pt x="270" y="97"/>
                    </a:lnTo>
                    <a:lnTo>
                      <a:pt x="235" y="40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6" y="3"/>
                    </a:lnTo>
                    <a:lnTo>
                      <a:pt x="159" y="1"/>
                    </a:lnTo>
                    <a:lnTo>
                      <a:pt x="152" y="1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1"/>
                    </a:lnTo>
                    <a:lnTo>
                      <a:pt x="111" y="3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85" y="10"/>
                    </a:lnTo>
                    <a:lnTo>
                      <a:pt x="32" y="51"/>
                    </a:lnTo>
                    <a:lnTo>
                      <a:pt x="17" y="73"/>
                    </a:lnTo>
                    <a:lnTo>
                      <a:pt x="11" y="84"/>
                    </a:lnTo>
                    <a:lnTo>
                      <a:pt x="7" y="97"/>
                    </a:lnTo>
                    <a:lnTo>
                      <a:pt x="4" y="104"/>
                    </a:lnTo>
                    <a:lnTo>
                      <a:pt x="3" y="110"/>
                    </a:lnTo>
                    <a:lnTo>
                      <a:pt x="2" y="117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2" y="158"/>
                    </a:lnTo>
                    <a:lnTo>
                      <a:pt x="3" y="166"/>
                    </a:lnTo>
                    <a:lnTo>
                      <a:pt x="4" y="173"/>
                    </a:lnTo>
                    <a:lnTo>
                      <a:pt x="7" y="179"/>
                    </a:lnTo>
                    <a:lnTo>
                      <a:pt x="11" y="192"/>
                    </a:lnTo>
                    <a:lnTo>
                      <a:pt x="50" y="244"/>
                    </a:lnTo>
                    <a:lnTo>
                      <a:pt x="61" y="252"/>
                    </a:lnTo>
                    <a:lnTo>
                      <a:pt x="72" y="259"/>
                    </a:lnTo>
                    <a:lnTo>
                      <a:pt x="85" y="265"/>
                    </a:lnTo>
                    <a:lnTo>
                      <a:pt x="96" y="270"/>
                    </a:lnTo>
                    <a:lnTo>
                      <a:pt x="103" y="271"/>
                    </a:lnTo>
                    <a:lnTo>
                      <a:pt x="111" y="273"/>
                    </a:lnTo>
                    <a:lnTo>
                      <a:pt x="117" y="274"/>
                    </a:lnTo>
                    <a:lnTo>
                      <a:pt x="124" y="275"/>
                    </a:lnTo>
                    <a:lnTo>
                      <a:pt x="131" y="275"/>
                    </a:lnTo>
                    <a:lnTo>
                      <a:pt x="138" y="275"/>
                    </a:lnTo>
                    <a:lnTo>
                      <a:pt x="144" y="275"/>
                    </a:lnTo>
                    <a:lnTo>
                      <a:pt x="152" y="275"/>
                    </a:lnTo>
                    <a:lnTo>
                      <a:pt x="159" y="274"/>
                    </a:lnTo>
                    <a:lnTo>
                      <a:pt x="165" y="273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191" y="265"/>
                    </a:lnTo>
                    <a:lnTo>
                      <a:pt x="204" y="259"/>
                    </a:lnTo>
                    <a:lnTo>
                      <a:pt x="214" y="252"/>
                    </a:lnTo>
                    <a:lnTo>
                      <a:pt x="226" y="244"/>
                    </a:lnTo>
                    <a:lnTo>
                      <a:pt x="235" y="235"/>
                    </a:lnTo>
                    <a:lnTo>
                      <a:pt x="244" y="226"/>
                    </a:lnTo>
                    <a:lnTo>
                      <a:pt x="252" y="215"/>
                    </a:lnTo>
                    <a:lnTo>
                      <a:pt x="259" y="204"/>
                    </a:lnTo>
                    <a:lnTo>
                      <a:pt x="265" y="192"/>
                    </a:lnTo>
                    <a:lnTo>
                      <a:pt x="269" y="179"/>
                    </a:lnTo>
                    <a:lnTo>
                      <a:pt x="272" y="173"/>
                    </a:lnTo>
                    <a:lnTo>
                      <a:pt x="273" y="166"/>
                    </a:lnTo>
                    <a:lnTo>
                      <a:pt x="274" y="158"/>
                    </a:lnTo>
                    <a:lnTo>
                      <a:pt x="275" y="152"/>
                    </a:lnTo>
                    <a:lnTo>
                      <a:pt x="275" y="145"/>
                    </a:lnTo>
                    <a:lnTo>
                      <a:pt x="275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52"/>
            <p:cNvGrpSpPr>
              <a:grpSpLocks/>
            </p:cNvGrpSpPr>
            <p:nvPr/>
          </p:nvGrpSpPr>
          <p:grpSpPr bwMode="auto">
            <a:xfrm>
              <a:off x="7290" y="10488"/>
              <a:ext cx="277" cy="276"/>
              <a:chOff x="7290" y="10488"/>
              <a:chExt cx="277" cy="276"/>
            </a:xfrm>
          </p:grpSpPr>
          <p:sp>
            <p:nvSpPr>
              <p:cNvPr id="2166" name="Freeform 53"/>
              <p:cNvSpPr>
                <a:spLocks/>
              </p:cNvSpPr>
              <p:nvPr/>
            </p:nvSpPr>
            <p:spPr bwMode="auto">
              <a:xfrm>
                <a:off x="7290" y="10488"/>
                <a:ext cx="277" cy="276"/>
              </a:xfrm>
              <a:custGeom>
                <a:avLst/>
                <a:gdLst>
                  <a:gd name="T0" fmla="+- 0 7442 7290"/>
                  <a:gd name="T1" fmla="*/ T0 w 277"/>
                  <a:gd name="T2" fmla="+- 0 10488 10488"/>
                  <a:gd name="T3" fmla="*/ 10488 h 276"/>
                  <a:gd name="T4" fmla="+- 0 7415 7290"/>
                  <a:gd name="T5" fmla="*/ T4 w 277"/>
                  <a:gd name="T6" fmla="+- 0 10488 10488"/>
                  <a:gd name="T7" fmla="*/ 10488 h 276"/>
                  <a:gd name="T8" fmla="+- 0 7407 7290"/>
                  <a:gd name="T9" fmla="*/ T8 w 277"/>
                  <a:gd name="T10" fmla="+- 0 10490 10488"/>
                  <a:gd name="T11" fmla="*/ 10490 h 276"/>
                  <a:gd name="T12" fmla="+- 0 7394 7290"/>
                  <a:gd name="T13" fmla="*/ T12 w 277"/>
                  <a:gd name="T14" fmla="+- 0 10492 10488"/>
                  <a:gd name="T15" fmla="*/ 10492 h 276"/>
                  <a:gd name="T16" fmla="+- 0 7387 7290"/>
                  <a:gd name="T17" fmla="*/ T16 w 277"/>
                  <a:gd name="T18" fmla="+- 0 10495 10488"/>
                  <a:gd name="T19" fmla="*/ 10495 h 276"/>
                  <a:gd name="T20" fmla="+- 0 7375 7290"/>
                  <a:gd name="T21" fmla="*/ T20 w 277"/>
                  <a:gd name="T22" fmla="+- 0 10499 10488"/>
                  <a:gd name="T23" fmla="*/ 10499 h 276"/>
                  <a:gd name="T24" fmla="+- 0 7323 7290"/>
                  <a:gd name="T25" fmla="*/ T24 w 277"/>
                  <a:gd name="T26" fmla="+- 0 10538 10488"/>
                  <a:gd name="T27" fmla="*/ 10538 h 276"/>
                  <a:gd name="T28" fmla="+- 0 7302 7290"/>
                  <a:gd name="T29" fmla="*/ T28 w 277"/>
                  <a:gd name="T30" fmla="+- 0 10573 10488"/>
                  <a:gd name="T31" fmla="*/ 10573 h 276"/>
                  <a:gd name="T32" fmla="+- 0 7297 7290"/>
                  <a:gd name="T33" fmla="*/ T32 w 277"/>
                  <a:gd name="T34" fmla="+- 0 10584 10488"/>
                  <a:gd name="T35" fmla="*/ 10584 h 276"/>
                  <a:gd name="T36" fmla="+- 0 7295 7290"/>
                  <a:gd name="T37" fmla="*/ T36 w 277"/>
                  <a:gd name="T38" fmla="+- 0 10591 10488"/>
                  <a:gd name="T39" fmla="*/ 10591 h 276"/>
                  <a:gd name="T40" fmla="+- 0 7293 7290"/>
                  <a:gd name="T41" fmla="*/ T40 w 277"/>
                  <a:gd name="T42" fmla="+- 0 10599 10488"/>
                  <a:gd name="T43" fmla="*/ 10599 h 276"/>
                  <a:gd name="T44" fmla="+- 0 7292 7290"/>
                  <a:gd name="T45" fmla="*/ T44 w 277"/>
                  <a:gd name="T46" fmla="+- 0 10605 10488"/>
                  <a:gd name="T47" fmla="*/ 10605 h 276"/>
                  <a:gd name="T48" fmla="+- 0 7292 7290"/>
                  <a:gd name="T49" fmla="*/ T48 w 277"/>
                  <a:gd name="T50" fmla="+- 0 10612 10488"/>
                  <a:gd name="T51" fmla="*/ 10612 h 276"/>
                  <a:gd name="T52" fmla="+- 0 7290 7290"/>
                  <a:gd name="T53" fmla="*/ T52 w 277"/>
                  <a:gd name="T54" fmla="+- 0 10619 10488"/>
                  <a:gd name="T55" fmla="*/ 10619 h 276"/>
                  <a:gd name="T56" fmla="+- 0 7290 7290"/>
                  <a:gd name="T57" fmla="*/ T56 w 277"/>
                  <a:gd name="T58" fmla="+- 0 10632 10488"/>
                  <a:gd name="T59" fmla="*/ 10632 h 276"/>
                  <a:gd name="T60" fmla="+- 0 7292 7290"/>
                  <a:gd name="T61" fmla="*/ T60 w 277"/>
                  <a:gd name="T62" fmla="+- 0 10640 10488"/>
                  <a:gd name="T63" fmla="*/ 10640 h 276"/>
                  <a:gd name="T64" fmla="+- 0 7292 7290"/>
                  <a:gd name="T65" fmla="*/ T64 w 277"/>
                  <a:gd name="T66" fmla="+- 0 10647 10488"/>
                  <a:gd name="T67" fmla="*/ 10647 h 276"/>
                  <a:gd name="T68" fmla="+- 0 7293 7290"/>
                  <a:gd name="T69" fmla="*/ T68 w 277"/>
                  <a:gd name="T70" fmla="+- 0 10653 10488"/>
                  <a:gd name="T71" fmla="*/ 10653 h 276"/>
                  <a:gd name="T72" fmla="+- 0 7295 7290"/>
                  <a:gd name="T73" fmla="*/ T72 w 277"/>
                  <a:gd name="T74" fmla="+- 0 10661 10488"/>
                  <a:gd name="T75" fmla="*/ 10661 h 276"/>
                  <a:gd name="T76" fmla="+- 0 7297 7290"/>
                  <a:gd name="T77" fmla="*/ T76 w 277"/>
                  <a:gd name="T78" fmla="+- 0 10667 10488"/>
                  <a:gd name="T79" fmla="*/ 10667 h 276"/>
                  <a:gd name="T80" fmla="+- 0 7302 7290"/>
                  <a:gd name="T81" fmla="*/ T80 w 277"/>
                  <a:gd name="T82" fmla="+- 0 10679 10488"/>
                  <a:gd name="T83" fmla="*/ 10679 h 276"/>
                  <a:gd name="T84" fmla="+- 0 7341 7290"/>
                  <a:gd name="T85" fmla="*/ T84 w 277"/>
                  <a:gd name="T86" fmla="+- 0 10732 10488"/>
                  <a:gd name="T87" fmla="*/ 10732 h 276"/>
                  <a:gd name="T88" fmla="+- 0 7387 7290"/>
                  <a:gd name="T89" fmla="*/ T88 w 277"/>
                  <a:gd name="T90" fmla="+- 0 10757 10488"/>
                  <a:gd name="T91" fmla="*/ 10757 h 276"/>
                  <a:gd name="T92" fmla="+- 0 7394 7290"/>
                  <a:gd name="T93" fmla="*/ T92 w 277"/>
                  <a:gd name="T94" fmla="+- 0 10760 10488"/>
                  <a:gd name="T95" fmla="*/ 10760 h 276"/>
                  <a:gd name="T96" fmla="+- 0 7407 7290"/>
                  <a:gd name="T97" fmla="*/ T96 w 277"/>
                  <a:gd name="T98" fmla="+- 0 10762 10488"/>
                  <a:gd name="T99" fmla="*/ 10762 h 276"/>
                  <a:gd name="T100" fmla="+- 0 7415 7290"/>
                  <a:gd name="T101" fmla="*/ T100 w 277"/>
                  <a:gd name="T102" fmla="+- 0 10764 10488"/>
                  <a:gd name="T103" fmla="*/ 10764 h 276"/>
                  <a:gd name="T104" fmla="+- 0 7442 7290"/>
                  <a:gd name="T105" fmla="*/ T104 w 277"/>
                  <a:gd name="T106" fmla="+- 0 10764 10488"/>
                  <a:gd name="T107" fmla="*/ 10764 h 276"/>
                  <a:gd name="T108" fmla="+- 0 7506 7290"/>
                  <a:gd name="T109" fmla="*/ T108 w 277"/>
                  <a:gd name="T110" fmla="+- 0 10740 10488"/>
                  <a:gd name="T111" fmla="*/ 10740 h 276"/>
                  <a:gd name="T112" fmla="+- 0 7550 7290"/>
                  <a:gd name="T113" fmla="*/ T112 w 277"/>
                  <a:gd name="T114" fmla="+- 0 10692 10488"/>
                  <a:gd name="T115" fmla="*/ 10692 h 276"/>
                  <a:gd name="T116" fmla="+- 0 7555 7290"/>
                  <a:gd name="T117" fmla="*/ T116 w 277"/>
                  <a:gd name="T118" fmla="+- 0 10679 10488"/>
                  <a:gd name="T119" fmla="*/ 10679 h 276"/>
                  <a:gd name="T120" fmla="+- 0 7560 7290"/>
                  <a:gd name="T121" fmla="*/ T120 w 277"/>
                  <a:gd name="T122" fmla="+- 0 10667 10488"/>
                  <a:gd name="T123" fmla="*/ 10667 h 276"/>
                  <a:gd name="T124" fmla="+- 0 7562 7290"/>
                  <a:gd name="T125" fmla="*/ T124 w 277"/>
                  <a:gd name="T126" fmla="+- 0 10661 10488"/>
                  <a:gd name="T127" fmla="*/ 10661 h 276"/>
                  <a:gd name="T128" fmla="+- 0 7564 7290"/>
                  <a:gd name="T129" fmla="*/ T128 w 277"/>
                  <a:gd name="T130" fmla="+- 0 10654 10488"/>
                  <a:gd name="T131" fmla="*/ 10654 h 276"/>
                  <a:gd name="T132" fmla="+- 0 7564 7290"/>
                  <a:gd name="T133" fmla="*/ T132 w 277"/>
                  <a:gd name="T134" fmla="+- 0 10647 10488"/>
                  <a:gd name="T135" fmla="*/ 10647 h 276"/>
                  <a:gd name="T136" fmla="+- 0 7565 7290"/>
                  <a:gd name="T137" fmla="*/ T136 w 277"/>
                  <a:gd name="T138" fmla="+- 0 10640 10488"/>
                  <a:gd name="T139" fmla="*/ 10640 h 276"/>
                  <a:gd name="T140" fmla="+- 0 7567 7290"/>
                  <a:gd name="T141" fmla="*/ T140 w 277"/>
                  <a:gd name="T142" fmla="+- 0 10634 10488"/>
                  <a:gd name="T143" fmla="*/ 10634 h 276"/>
                  <a:gd name="T144" fmla="+- 0 7567 7290"/>
                  <a:gd name="T145" fmla="*/ T144 w 277"/>
                  <a:gd name="T146" fmla="+- 0 10619 10488"/>
                  <a:gd name="T147" fmla="*/ 10619 h 276"/>
                  <a:gd name="T148" fmla="+- 0 7565 7290"/>
                  <a:gd name="T149" fmla="*/ T148 w 277"/>
                  <a:gd name="T150" fmla="+- 0 10612 10488"/>
                  <a:gd name="T151" fmla="*/ 10612 h 276"/>
                  <a:gd name="T152" fmla="+- 0 7565 7290"/>
                  <a:gd name="T153" fmla="*/ T152 w 277"/>
                  <a:gd name="T154" fmla="+- 0 10605 10488"/>
                  <a:gd name="T155" fmla="*/ 10605 h 276"/>
                  <a:gd name="T156" fmla="+- 0 7564 7290"/>
                  <a:gd name="T157" fmla="*/ T156 w 277"/>
                  <a:gd name="T158" fmla="+- 0 10599 10488"/>
                  <a:gd name="T159" fmla="*/ 10599 h 276"/>
                  <a:gd name="T160" fmla="+- 0 7562 7290"/>
                  <a:gd name="T161" fmla="*/ T160 w 277"/>
                  <a:gd name="T162" fmla="+- 0 10592 10488"/>
                  <a:gd name="T163" fmla="*/ 10592 h 276"/>
                  <a:gd name="T164" fmla="+- 0 7560 7290"/>
                  <a:gd name="T165" fmla="*/ T164 w 277"/>
                  <a:gd name="T166" fmla="+- 0 10586 10488"/>
                  <a:gd name="T167" fmla="*/ 10586 h 276"/>
                  <a:gd name="T168" fmla="+- 0 7555 7290"/>
                  <a:gd name="T169" fmla="*/ T168 w 277"/>
                  <a:gd name="T170" fmla="+- 0 10573 10488"/>
                  <a:gd name="T171" fmla="*/ 10573 h 276"/>
                  <a:gd name="T172" fmla="+- 0 7550 7290"/>
                  <a:gd name="T173" fmla="*/ T172 w 277"/>
                  <a:gd name="T174" fmla="+- 0 10560 10488"/>
                  <a:gd name="T175" fmla="*/ 10560 h 276"/>
                  <a:gd name="T176" fmla="+- 0 7543 7290"/>
                  <a:gd name="T177" fmla="*/ T176 w 277"/>
                  <a:gd name="T178" fmla="+- 0 10549 10488"/>
                  <a:gd name="T179" fmla="*/ 10549 h 276"/>
                  <a:gd name="T180" fmla="+- 0 7482 7290"/>
                  <a:gd name="T181" fmla="*/ T180 w 277"/>
                  <a:gd name="T182" fmla="+- 0 10499 10488"/>
                  <a:gd name="T183" fmla="*/ 10499 h 276"/>
                  <a:gd name="T184" fmla="+- 0 7469 7290"/>
                  <a:gd name="T185" fmla="*/ T184 w 277"/>
                  <a:gd name="T186" fmla="+- 0 10495 10488"/>
                  <a:gd name="T187" fmla="*/ 10495 h 276"/>
                  <a:gd name="T188" fmla="+- 0 7463 7290"/>
                  <a:gd name="T189" fmla="*/ T188 w 277"/>
                  <a:gd name="T190" fmla="+- 0 10492 10488"/>
                  <a:gd name="T191" fmla="*/ 10492 h 276"/>
                  <a:gd name="T192" fmla="+- 0 7450 7290"/>
                  <a:gd name="T193" fmla="*/ T192 w 277"/>
                  <a:gd name="T194" fmla="+- 0 10490 10488"/>
                  <a:gd name="T195" fmla="*/ 10490 h 276"/>
                  <a:gd name="T196" fmla="+- 0 7442 7290"/>
                  <a:gd name="T197" fmla="*/ T196 w 277"/>
                  <a:gd name="T198" fmla="+- 0 10488 10488"/>
                  <a:gd name="T199" fmla="*/ 10488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277" h="276">
                    <a:moveTo>
                      <a:pt x="152" y="0"/>
                    </a:moveTo>
                    <a:lnTo>
                      <a:pt x="125" y="0"/>
                    </a:lnTo>
                    <a:lnTo>
                      <a:pt x="117" y="2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85" y="11"/>
                    </a:lnTo>
                    <a:lnTo>
                      <a:pt x="33" y="50"/>
                    </a:lnTo>
                    <a:lnTo>
                      <a:pt x="12" y="85"/>
                    </a:lnTo>
                    <a:lnTo>
                      <a:pt x="7" y="96"/>
                    </a:lnTo>
                    <a:lnTo>
                      <a:pt x="5" y="103"/>
                    </a:lnTo>
                    <a:lnTo>
                      <a:pt x="3" y="111"/>
                    </a:lnTo>
                    <a:lnTo>
                      <a:pt x="2" y="117"/>
                    </a:lnTo>
                    <a:lnTo>
                      <a:pt x="2" y="124"/>
                    </a:lnTo>
                    <a:lnTo>
                      <a:pt x="0" y="131"/>
                    </a:lnTo>
                    <a:lnTo>
                      <a:pt x="0" y="144"/>
                    </a:lnTo>
                    <a:lnTo>
                      <a:pt x="2" y="152"/>
                    </a:lnTo>
                    <a:lnTo>
                      <a:pt x="2" y="159"/>
                    </a:lnTo>
                    <a:lnTo>
                      <a:pt x="3" y="165"/>
                    </a:lnTo>
                    <a:lnTo>
                      <a:pt x="5" y="173"/>
                    </a:lnTo>
                    <a:lnTo>
                      <a:pt x="7" y="179"/>
                    </a:lnTo>
                    <a:lnTo>
                      <a:pt x="12" y="191"/>
                    </a:lnTo>
                    <a:lnTo>
                      <a:pt x="51" y="244"/>
                    </a:lnTo>
                    <a:lnTo>
                      <a:pt x="97" y="269"/>
                    </a:lnTo>
                    <a:lnTo>
                      <a:pt x="104" y="272"/>
                    </a:lnTo>
                    <a:lnTo>
                      <a:pt x="117" y="274"/>
                    </a:lnTo>
                    <a:lnTo>
                      <a:pt x="125" y="276"/>
                    </a:lnTo>
                    <a:lnTo>
                      <a:pt x="152" y="276"/>
                    </a:lnTo>
                    <a:lnTo>
                      <a:pt x="216" y="252"/>
                    </a:lnTo>
                    <a:lnTo>
                      <a:pt x="260" y="204"/>
                    </a:lnTo>
                    <a:lnTo>
                      <a:pt x="265" y="191"/>
                    </a:lnTo>
                    <a:lnTo>
                      <a:pt x="270" y="179"/>
                    </a:lnTo>
                    <a:lnTo>
                      <a:pt x="272" y="173"/>
                    </a:lnTo>
                    <a:lnTo>
                      <a:pt x="274" y="166"/>
                    </a:lnTo>
                    <a:lnTo>
                      <a:pt x="274" y="159"/>
                    </a:lnTo>
                    <a:lnTo>
                      <a:pt x="275" y="152"/>
                    </a:lnTo>
                    <a:lnTo>
                      <a:pt x="277" y="146"/>
                    </a:lnTo>
                    <a:lnTo>
                      <a:pt x="277" y="131"/>
                    </a:lnTo>
                    <a:lnTo>
                      <a:pt x="275" y="124"/>
                    </a:lnTo>
                    <a:lnTo>
                      <a:pt x="275" y="117"/>
                    </a:lnTo>
                    <a:lnTo>
                      <a:pt x="274" y="111"/>
                    </a:lnTo>
                    <a:lnTo>
                      <a:pt x="272" y="104"/>
                    </a:lnTo>
                    <a:lnTo>
                      <a:pt x="270" y="98"/>
                    </a:lnTo>
                    <a:lnTo>
                      <a:pt x="265" y="85"/>
                    </a:lnTo>
                    <a:lnTo>
                      <a:pt x="260" y="72"/>
                    </a:lnTo>
                    <a:lnTo>
                      <a:pt x="253" y="61"/>
                    </a:lnTo>
                    <a:lnTo>
                      <a:pt x="192" y="11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0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7290" y="10488"/>
              <a:ext cx="277" cy="276"/>
              <a:chOff x="7290" y="10488"/>
              <a:chExt cx="277" cy="276"/>
            </a:xfrm>
          </p:grpSpPr>
          <p:sp>
            <p:nvSpPr>
              <p:cNvPr id="2164" name="Freeform 55"/>
              <p:cNvSpPr>
                <a:spLocks/>
              </p:cNvSpPr>
              <p:nvPr/>
            </p:nvSpPr>
            <p:spPr bwMode="auto">
              <a:xfrm>
                <a:off x="7290" y="10488"/>
                <a:ext cx="277" cy="276"/>
              </a:xfrm>
              <a:custGeom>
                <a:avLst/>
                <a:gdLst>
                  <a:gd name="T0" fmla="+- 0 7567 7290"/>
                  <a:gd name="T1" fmla="*/ T0 w 277"/>
                  <a:gd name="T2" fmla="+- 0 10619 10488"/>
                  <a:gd name="T3" fmla="*/ 10619 h 276"/>
                  <a:gd name="T4" fmla="+- 0 7565 7290"/>
                  <a:gd name="T5" fmla="*/ T4 w 277"/>
                  <a:gd name="T6" fmla="+- 0 10605 10488"/>
                  <a:gd name="T7" fmla="*/ 10605 h 276"/>
                  <a:gd name="T8" fmla="+- 0 7562 7290"/>
                  <a:gd name="T9" fmla="*/ T8 w 277"/>
                  <a:gd name="T10" fmla="+- 0 10592 10488"/>
                  <a:gd name="T11" fmla="*/ 10592 h 276"/>
                  <a:gd name="T12" fmla="+- 0 7555 7290"/>
                  <a:gd name="T13" fmla="*/ T12 w 277"/>
                  <a:gd name="T14" fmla="+- 0 10573 10488"/>
                  <a:gd name="T15" fmla="*/ 10573 h 276"/>
                  <a:gd name="T16" fmla="+- 0 7543 7290"/>
                  <a:gd name="T17" fmla="*/ T16 w 277"/>
                  <a:gd name="T18" fmla="+- 0 10549 10488"/>
                  <a:gd name="T19" fmla="*/ 10549 h 276"/>
                  <a:gd name="T20" fmla="+- 0 7469 7290"/>
                  <a:gd name="T21" fmla="*/ T20 w 277"/>
                  <a:gd name="T22" fmla="+- 0 10495 10488"/>
                  <a:gd name="T23" fmla="*/ 10495 h 276"/>
                  <a:gd name="T24" fmla="+- 0 7456 7290"/>
                  <a:gd name="T25" fmla="*/ T24 w 277"/>
                  <a:gd name="T26" fmla="+- 0 10491 10488"/>
                  <a:gd name="T27" fmla="*/ 10491 h 276"/>
                  <a:gd name="T28" fmla="+- 0 7442 7290"/>
                  <a:gd name="T29" fmla="*/ T28 w 277"/>
                  <a:gd name="T30" fmla="+- 0 10488 10488"/>
                  <a:gd name="T31" fmla="*/ 10488 h 276"/>
                  <a:gd name="T32" fmla="+- 0 7429 7290"/>
                  <a:gd name="T33" fmla="*/ T32 w 277"/>
                  <a:gd name="T34" fmla="+- 0 10488 10488"/>
                  <a:gd name="T35" fmla="*/ 10488 h 276"/>
                  <a:gd name="T36" fmla="+- 0 7415 7290"/>
                  <a:gd name="T37" fmla="*/ T36 w 277"/>
                  <a:gd name="T38" fmla="+- 0 10488 10488"/>
                  <a:gd name="T39" fmla="*/ 10488 h 276"/>
                  <a:gd name="T40" fmla="+- 0 7401 7290"/>
                  <a:gd name="T41" fmla="*/ T40 w 277"/>
                  <a:gd name="T42" fmla="+- 0 10491 10488"/>
                  <a:gd name="T43" fmla="*/ 10491 h 276"/>
                  <a:gd name="T44" fmla="+- 0 7387 7290"/>
                  <a:gd name="T45" fmla="*/ T44 w 277"/>
                  <a:gd name="T46" fmla="+- 0 10495 10488"/>
                  <a:gd name="T47" fmla="*/ 10495 h 276"/>
                  <a:gd name="T48" fmla="+- 0 7302 7290"/>
                  <a:gd name="T49" fmla="*/ T48 w 277"/>
                  <a:gd name="T50" fmla="+- 0 10573 10488"/>
                  <a:gd name="T51" fmla="*/ 10573 h 276"/>
                  <a:gd name="T52" fmla="+- 0 7295 7290"/>
                  <a:gd name="T53" fmla="*/ T52 w 277"/>
                  <a:gd name="T54" fmla="+- 0 10591 10488"/>
                  <a:gd name="T55" fmla="*/ 10591 h 276"/>
                  <a:gd name="T56" fmla="+- 0 7292 7290"/>
                  <a:gd name="T57" fmla="*/ T56 w 277"/>
                  <a:gd name="T58" fmla="+- 0 10605 10488"/>
                  <a:gd name="T59" fmla="*/ 10605 h 276"/>
                  <a:gd name="T60" fmla="+- 0 7290 7290"/>
                  <a:gd name="T61" fmla="*/ T60 w 277"/>
                  <a:gd name="T62" fmla="+- 0 10619 10488"/>
                  <a:gd name="T63" fmla="*/ 10619 h 276"/>
                  <a:gd name="T64" fmla="+- 0 7290 7290"/>
                  <a:gd name="T65" fmla="*/ T64 w 277"/>
                  <a:gd name="T66" fmla="+- 0 10632 10488"/>
                  <a:gd name="T67" fmla="*/ 10632 h 276"/>
                  <a:gd name="T68" fmla="+- 0 7292 7290"/>
                  <a:gd name="T69" fmla="*/ T68 w 277"/>
                  <a:gd name="T70" fmla="+- 0 10647 10488"/>
                  <a:gd name="T71" fmla="*/ 10647 h 276"/>
                  <a:gd name="T72" fmla="+- 0 7295 7290"/>
                  <a:gd name="T73" fmla="*/ T72 w 277"/>
                  <a:gd name="T74" fmla="+- 0 10661 10488"/>
                  <a:gd name="T75" fmla="*/ 10661 h 276"/>
                  <a:gd name="T76" fmla="+- 0 7302 7290"/>
                  <a:gd name="T77" fmla="*/ T76 w 277"/>
                  <a:gd name="T78" fmla="+- 0 10679 10488"/>
                  <a:gd name="T79" fmla="*/ 10679 h 276"/>
                  <a:gd name="T80" fmla="+- 0 7314 7290"/>
                  <a:gd name="T81" fmla="*/ T80 w 277"/>
                  <a:gd name="T82" fmla="+- 0 10702 10488"/>
                  <a:gd name="T83" fmla="*/ 10702 h 276"/>
                  <a:gd name="T84" fmla="+- 0 7375 7290"/>
                  <a:gd name="T85" fmla="*/ T84 w 277"/>
                  <a:gd name="T86" fmla="+- 0 10753 10488"/>
                  <a:gd name="T87" fmla="*/ 10753 h 276"/>
                  <a:gd name="T88" fmla="+- 0 7394 7290"/>
                  <a:gd name="T89" fmla="*/ T88 w 277"/>
                  <a:gd name="T90" fmla="+- 0 10760 10488"/>
                  <a:gd name="T91" fmla="*/ 10760 h 276"/>
                  <a:gd name="T92" fmla="+- 0 7407 7290"/>
                  <a:gd name="T93" fmla="*/ T92 w 277"/>
                  <a:gd name="T94" fmla="+- 0 10762 10488"/>
                  <a:gd name="T95" fmla="*/ 10762 h 276"/>
                  <a:gd name="T96" fmla="+- 0 7421 7290"/>
                  <a:gd name="T97" fmla="*/ T96 w 277"/>
                  <a:gd name="T98" fmla="+- 0 10764 10488"/>
                  <a:gd name="T99" fmla="*/ 10764 h 276"/>
                  <a:gd name="T100" fmla="+- 0 7436 7290"/>
                  <a:gd name="T101" fmla="*/ T100 w 277"/>
                  <a:gd name="T102" fmla="+- 0 10764 10488"/>
                  <a:gd name="T103" fmla="*/ 10764 h 276"/>
                  <a:gd name="T104" fmla="+- 0 7450 7290"/>
                  <a:gd name="T105" fmla="*/ T104 w 277"/>
                  <a:gd name="T106" fmla="+- 0 10762 10488"/>
                  <a:gd name="T107" fmla="*/ 10762 h 276"/>
                  <a:gd name="T108" fmla="+- 0 7463 7290"/>
                  <a:gd name="T109" fmla="*/ T108 w 277"/>
                  <a:gd name="T110" fmla="+- 0 10760 10488"/>
                  <a:gd name="T111" fmla="*/ 10760 h 276"/>
                  <a:gd name="T112" fmla="+- 0 7526 7290"/>
                  <a:gd name="T113" fmla="*/ T112 w 277"/>
                  <a:gd name="T114" fmla="+- 0 10723 10488"/>
                  <a:gd name="T115" fmla="*/ 10723 h 276"/>
                  <a:gd name="T116" fmla="+- 0 7560 7290"/>
                  <a:gd name="T117" fmla="*/ T116 w 277"/>
                  <a:gd name="T118" fmla="+- 0 10667 10488"/>
                  <a:gd name="T119" fmla="*/ 10667 h 276"/>
                  <a:gd name="T120" fmla="+- 0 7564 7290"/>
                  <a:gd name="T121" fmla="*/ T120 w 277"/>
                  <a:gd name="T122" fmla="+- 0 10654 10488"/>
                  <a:gd name="T123" fmla="*/ 10654 h 276"/>
                  <a:gd name="T124" fmla="+- 0 7565 7290"/>
                  <a:gd name="T125" fmla="*/ T124 w 277"/>
                  <a:gd name="T126" fmla="+- 0 10640 10488"/>
                  <a:gd name="T127" fmla="*/ 10640 h 276"/>
                  <a:gd name="T128" fmla="+- 0 7567 7290"/>
                  <a:gd name="T129" fmla="*/ T128 w 277"/>
                  <a:gd name="T130" fmla="+- 0 10626 10488"/>
                  <a:gd name="T131" fmla="*/ 10626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277" h="276">
                    <a:moveTo>
                      <a:pt x="277" y="138"/>
                    </a:moveTo>
                    <a:lnTo>
                      <a:pt x="277" y="131"/>
                    </a:lnTo>
                    <a:lnTo>
                      <a:pt x="275" y="124"/>
                    </a:lnTo>
                    <a:lnTo>
                      <a:pt x="275" y="117"/>
                    </a:lnTo>
                    <a:lnTo>
                      <a:pt x="274" y="111"/>
                    </a:lnTo>
                    <a:lnTo>
                      <a:pt x="272" y="104"/>
                    </a:lnTo>
                    <a:lnTo>
                      <a:pt x="270" y="98"/>
                    </a:lnTo>
                    <a:lnTo>
                      <a:pt x="265" y="85"/>
                    </a:lnTo>
                    <a:lnTo>
                      <a:pt x="260" y="72"/>
                    </a:lnTo>
                    <a:lnTo>
                      <a:pt x="253" y="61"/>
                    </a:lnTo>
                    <a:lnTo>
                      <a:pt x="204" y="17"/>
                    </a:lnTo>
                    <a:lnTo>
                      <a:pt x="179" y="7"/>
                    </a:lnTo>
                    <a:lnTo>
                      <a:pt x="173" y="4"/>
                    </a:lnTo>
                    <a:lnTo>
                      <a:pt x="166" y="3"/>
                    </a:lnTo>
                    <a:lnTo>
                      <a:pt x="160" y="2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7" y="2"/>
                    </a:lnTo>
                    <a:lnTo>
                      <a:pt x="111" y="3"/>
                    </a:lnTo>
                    <a:lnTo>
                      <a:pt x="104" y="4"/>
                    </a:lnTo>
                    <a:lnTo>
                      <a:pt x="97" y="7"/>
                    </a:lnTo>
                    <a:lnTo>
                      <a:pt x="41" y="41"/>
                    </a:lnTo>
                    <a:lnTo>
                      <a:pt x="12" y="85"/>
                    </a:lnTo>
                    <a:lnTo>
                      <a:pt x="7" y="96"/>
                    </a:lnTo>
                    <a:lnTo>
                      <a:pt x="5" y="103"/>
                    </a:lnTo>
                    <a:lnTo>
                      <a:pt x="3" y="111"/>
                    </a:lnTo>
                    <a:lnTo>
                      <a:pt x="2" y="117"/>
                    </a:lnTo>
                    <a:lnTo>
                      <a:pt x="2" y="124"/>
                    </a:lnTo>
                    <a:lnTo>
                      <a:pt x="0" y="131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2" y="152"/>
                    </a:lnTo>
                    <a:lnTo>
                      <a:pt x="2" y="159"/>
                    </a:lnTo>
                    <a:lnTo>
                      <a:pt x="3" y="165"/>
                    </a:lnTo>
                    <a:lnTo>
                      <a:pt x="5" y="173"/>
                    </a:lnTo>
                    <a:lnTo>
                      <a:pt x="7" y="179"/>
                    </a:lnTo>
                    <a:lnTo>
                      <a:pt x="12" y="191"/>
                    </a:lnTo>
                    <a:lnTo>
                      <a:pt x="17" y="204"/>
                    </a:lnTo>
                    <a:lnTo>
                      <a:pt x="24" y="214"/>
                    </a:lnTo>
                    <a:lnTo>
                      <a:pt x="73" y="258"/>
                    </a:lnTo>
                    <a:lnTo>
                      <a:pt x="85" y="265"/>
                    </a:lnTo>
                    <a:lnTo>
                      <a:pt x="97" y="269"/>
                    </a:lnTo>
                    <a:lnTo>
                      <a:pt x="104" y="272"/>
                    </a:lnTo>
                    <a:lnTo>
                      <a:pt x="111" y="273"/>
                    </a:lnTo>
                    <a:lnTo>
                      <a:pt x="117" y="274"/>
                    </a:lnTo>
                    <a:lnTo>
                      <a:pt x="125" y="276"/>
                    </a:lnTo>
                    <a:lnTo>
                      <a:pt x="131" y="276"/>
                    </a:lnTo>
                    <a:lnTo>
                      <a:pt x="138" y="276"/>
                    </a:lnTo>
                    <a:lnTo>
                      <a:pt x="146" y="276"/>
                    </a:lnTo>
                    <a:lnTo>
                      <a:pt x="152" y="276"/>
                    </a:lnTo>
                    <a:lnTo>
                      <a:pt x="160" y="274"/>
                    </a:lnTo>
                    <a:lnTo>
                      <a:pt x="166" y="273"/>
                    </a:lnTo>
                    <a:lnTo>
                      <a:pt x="173" y="272"/>
                    </a:lnTo>
                    <a:lnTo>
                      <a:pt x="179" y="270"/>
                    </a:lnTo>
                    <a:lnTo>
                      <a:pt x="236" y="235"/>
                    </a:lnTo>
                    <a:lnTo>
                      <a:pt x="265" y="191"/>
                    </a:lnTo>
                    <a:lnTo>
                      <a:pt x="270" y="179"/>
                    </a:lnTo>
                    <a:lnTo>
                      <a:pt x="272" y="173"/>
                    </a:lnTo>
                    <a:lnTo>
                      <a:pt x="274" y="166"/>
                    </a:lnTo>
                    <a:lnTo>
                      <a:pt x="274" y="159"/>
                    </a:lnTo>
                    <a:lnTo>
                      <a:pt x="275" y="152"/>
                    </a:lnTo>
                    <a:lnTo>
                      <a:pt x="277" y="146"/>
                    </a:lnTo>
                    <a:lnTo>
                      <a:pt x="277" y="138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56"/>
            <p:cNvGrpSpPr>
              <a:grpSpLocks/>
            </p:cNvGrpSpPr>
            <p:nvPr/>
          </p:nvGrpSpPr>
          <p:grpSpPr bwMode="auto">
            <a:xfrm>
              <a:off x="9767" y="15143"/>
              <a:ext cx="277" cy="277"/>
              <a:chOff x="9767" y="15143"/>
              <a:chExt cx="277" cy="277"/>
            </a:xfrm>
          </p:grpSpPr>
          <p:sp>
            <p:nvSpPr>
              <p:cNvPr id="2162" name="Freeform 57"/>
              <p:cNvSpPr>
                <a:spLocks/>
              </p:cNvSpPr>
              <p:nvPr/>
            </p:nvSpPr>
            <p:spPr bwMode="auto">
              <a:xfrm>
                <a:off x="9767" y="15143"/>
                <a:ext cx="277" cy="277"/>
              </a:xfrm>
              <a:custGeom>
                <a:avLst/>
                <a:gdLst>
                  <a:gd name="T0" fmla="+- 0 9927 9767"/>
                  <a:gd name="T1" fmla="*/ T0 w 277"/>
                  <a:gd name="T2" fmla="+- 0 15144 15143"/>
                  <a:gd name="T3" fmla="*/ 15144 h 277"/>
                  <a:gd name="T4" fmla="+- 0 9886 9767"/>
                  <a:gd name="T5" fmla="*/ T4 w 277"/>
                  <a:gd name="T6" fmla="+- 0 15144 15143"/>
                  <a:gd name="T7" fmla="*/ 15144 h 277"/>
                  <a:gd name="T8" fmla="+- 0 9878 9767"/>
                  <a:gd name="T9" fmla="*/ T8 w 277"/>
                  <a:gd name="T10" fmla="+- 0 15145 15143"/>
                  <a:gd name="T11" fmla="*/ 15145 h 277"/>
                  <a:gd name="T12" fmla="+- 0 9871 9767"/>
                  <a:gd name="T13" fmla="*/ T12 w 277"/>
                  <a:gd name="T14" fmla="+- 0 15147 15143"/>
                  <a:gd name="T15" fmla="*/ 15147 h 277"/>
                  <a:gd name="T16" fmla="+- 0 9865 9767"/>
                  <a:gd name="T17" fmla="*/ T16 w 277"/>
                  <a:gd name="T18" fmla="+- 0 15149 15143"/>
                  <a:gd name="T19" fmla="*/ 15149 h 277"/>
                  <a:gd name="T20" fmla="+- 0 9852 9767"/>
                  <a:gd name="T21" fmla="*/ T20 w 277"/>
                  <a:gd name="T22" fmla="+- 0 15153 15143"/>
                  <a:gd name="T23" fmla="*/ 15153 h 277"/>
                  <a:gd name="T24" fmla="+- 0 9840 9767"/>
                  <a:gd name="T25" fmla="*/ T24 w 277"/>
                  <a:gd name="T26" fmla="+- 0 15160 15143"/>
                  <a:gd name="T27" fmla="*/ 15160 h 277"/>
                  <a:gd name="T28" fmla="+- 0 9829 9767"/>
                  <a:gd name="T29" fmla="*/ T28 w 277"/>
                  <a:gd name="T30" fmla="+- 0 15166 15143"/>
                  <a:gd name="T31" fmla="*/ 15166 h 277"/>
                  <a:gd name="T32" fmla="+- 0 9818 9767"/>
                  <a:gd name="T33" fmla="*/ T32 w 277"/>
                  <a:gd name="T34" fmla="+- 0 15174 15143"/>
                  <a:gd name="T35" fmla="*/ 15174 h 277"/>
                  <a:gd name="T36" fmla="+- 0 9779 9767"/>
                  <a:gd name="T37" fmla="*/ T36 w 277"/>
                  <a:gd name="T38" fmla="+- 0 15227 15143"/>
                  <a:gd name="T39" fmla="*/ 15227 h 277"/>
                  <a:gd name="T40" fmla="+- 0 9769 9767"/>
                  <a:gd name="T41" fmla="*/ T40 w 277"/>
                  <a:gd name="T42" fmla="+- 0 15267 15143"/>
                  <a:gd name="T43" fmla="*/ 15267 h 277"/>
                  <a:gd name="T44" fmla="+- 0 9769 9767"/>
                  <a:gd name="T45" fmla="*/ T44 w 277"/>
                  <a:gd name="T46" fmla="+- 0 15274 15143"/>
                  <a:gd name="T47" fmla="*/ 15274 h 277"/>
                  <a:gd name="T48" fmla="+- 0 9767 9767"/>
                  <a:gd name="T49" fmla="*/ T48 w 277"/>
                  <a:gd name="T50" fmla="+- 0 15280 15143"/>
                  <a:gd name="T51" fmla="*/ 15280 h 277"/>
                  <a:gd name="T52" fmla="+- 0 9769 9767"/>
                  <a:gd name="T53" fmla="*/ T52 w 277"/>
                  <a:gd name="T54" fmla="+- 0 15288 15143"/>
                  <a:gd name="T55" fmla="*/ 15288 h 277"/>
                  <a:gd name="T56" fmla="+- 0 9769 9767"/>
                  <a:gd name="T57" fmla="*/ T56 w 277"/>
                  <a:gd name="T58" fmla="+- 0 15295 15143"/>
                  <a:gd name="T59" fmla="*/ 15295 h 277"/>
                  <a:gd name="T60" fmla="+- 0 9770 9767"/>
                  <a:gd name="T61" fmla="*/ T60 w 277"/>
                  <a:gd name="T62" fmla="+- 0 15302 15143"/>
                  <a:gd name="T63" fmla="*/ 15302 h 277"/>
                  <a:gd name="T64" fmla="+- 0 9773 9767"/>
                  <a:gd name="T65" fmla="*/ T64 w 277"/>
                  <a:gd name="T66" fmla="+- 0 15315 15143"/>
                  <a:gd name="T67" fmla="*/ 15315 h 277"/>
                  <a:gd name="T68" fmla="+- 0 9774 9767"/>
                  <a:gd name="T69" fmla="*/ T68 w 277"/>
                  <a:gd name="T70" fmla="+- 0 15322 15143"/>
                  <a:gd name="T71" fmla="*/ 15322 h 277"/>
                  <a:gd name="T72" fmla="+- 0 9779 9767"/>
                  <a:gd name="T73" fmla="*/ T72 w 277"/>
                  <a:gd name="T74" fmla="+- 0 15335 15143"/>
                  <a:gd name="T75" fmla="*/ 15335 h 277"/>
                  <a:gd name="T76" fmla="+- 0 9829 9767"/>
                  <a:gd name="T77" fmla="*/ T76 w 277"/>
                  <a:gd name="T78" fmla="+- 0 15394 15143"/>
                  <a:gd name="T79" fmla="*/ 15394 h 277"/>
                  <a:gd name="T80" fmla="+- 0 9884 9767"/>
                  <a:gd name="T81" fmla="*/ T80 w 277"/>
                  <a:gd name="T82" fmla="+- 0 15417 15143"/>
                  <a:gd name="T83" fmla="*/ 15417 h 277"/>
                  <a:gd name="T84" fmla="+- 0 9892 9767"/>
                  <a:gd name="T85" fmla="*/ T84 w 277"/>
                  <a:gd name="T86" fmla="+- 0 15418 15143"/>
                  <a:gd name="T87" fmla="*/ 15418 h 277"/>
                  <a:gd name="T88" fmla="+- 0 9899 9767"/>
                  <a:gd name="T89" fmla="*/ T88 w 277"/>
                  <a:gd name="T90" fmla="+- 0 15418 15143"/>
                  <a:gd name="T91" fmla="*/ 15418 h 277"/>
                  <a:gd name="T92" fmla="+- 0 9906 9767"/>
                  <a:gd name="T93" fmla="*/ T92 w 277"/>
                  <a:gd name="T94" fmla="+- 0 15419 15143"/>
                  <a:gd name="T95" fmla="*/ 15419 h 277"/>
                  <a:gd name="T96" fmla="+- 0 9913 9767"/>
                  <a:gd name="T97" fmla="*/ T96 w 277"/>
                  <a:gd name="T98" fmla="+- 0 15419 15143"/>
                  <a:gd name="T99" fmla="*/ 15419 h 277"/>
                  <a:gd name="T100" fmla="+- 0 9921 9767"/>
                  <a:gd name="T101" fmla="*/ T100 w 277"/>
                  <a:gd name="T102" fmla="+- 0 15418 15143"/>
                  <a:gd name="T103" fmla="*/ 15418 h 277"/>
                  <a:gd name="T104" fmla="+- 0 9983 9767"/>
                  <a:gd name="T105" fmla="*/ T104 w 277"/>
                  <a:gd name="T106" fmla="+- 0 15396 15143"/>
                  <a:gd name="T107" fmla="*/ 15396 h 277"/>
                  <a:gd name="T108" fmla="+- 0 9993 9767"/>
                  <a:gd name="T109" fmla="*/ T108 w 277"/>
                  <a:gd name="T110" fmla="+- 0 15387 15143"/>
                  <a:gd name="T111" fmla="*/ 15387 h 277"/>
                  <a:gd name="T112" fmla="+- 0 10004 9767"/>
                  <a:gd name="T113" fmla="*/ T112 w 277"/>
                  <a:gd name="T114" fmla="+- 0 15379 15143"/>
                  <a:gd name="T115" fmla="*/ 15379 h 277"/>
                  <a:gd name="T116" fmla="+- 0 10013 9767"/>
                  <a:gd name="T117" fmla="*/ T116 w 277"/>
                  <a:gd name="T118" fmla="+- 0 15369 15143"/>
                  <a:gd name="T119" fmla="*/ 15369 h 277"/>
                  <a:gd name="T120" fmla="+- 0 10021 9767"/>
                  <a:gd name="T121" fmla="*/ T120 w 277"/>
                  <a:gd name="T122" fmla="+- 0 15358 15143"/>
                  <a:gd name="T123" fmla="*/ 15358 h 277"/>
                  <a:gd name="T124" fmla="+- 0 10027 9767"/>
                  <a:gd name="T125" fmla="*/ T124 w 277"/>
                  <a:gd name="T126" fmla="+- 0 15346 15143"/>
                  <a:gd name="T127" fmla="*/ 15346 h 277"/>
                  <a:gd name="T128" fmla="+- 0 10034 9767"/>
                  <a:gd name="T129" fmla="*/ T128 w 277"/>
                  <a:gd name="T130" fmla="+- 0 15335 15143"/>
                  <a:gd name="T131" fmla="*/ 15335 h 277"/>
                  <a:gd name="T132" fmla="+- 0 10037 9767"/>
                  <a:gd name="T133" fmla="*/ T132 w 277"/>
                  <a:gd name="T134" fmla="+- 0 15322 15143"/>
                  <a:gd name="T135" fmla="*/ 15322 h 277"/>
                  <a:gd name="T136" fmla="+- 0 10040 9767"/>
                  <a:gd name="T137" fmla="*/ T136 w 277"/>
                  <a:gd name="T138" fmla="+- 0 15315 15143"/>
                  <a:gd name="T139" fmla="*/ 15315 h 277"/>
                  <a:gd name="T140" fmla="+- 0 10043 9767"/>
                  <a:gd name="T141" fmla="*/ T140 w 277"/>
                  <a:gd name="T142" fmla="+- 0 15302 15143"/>
                  <a:gd name="T143" fmla="*/ 15302 h 277"/>
                  <a:gd name="T144" fmla="+- 0 10043 9767"/>
                  <a:gd name="T145" fmla="*/ T144 w 277"/>
                  <a:gd name="T146" fmla="+- 0 15295 15143"/>
                  <a:gd name="T147" fmla="*/ 15295 h 277"/>
                  <a:gd name="T148" fmla="+- 0 10044 9767"/>
                  <a:gd name="T149" fmla="*/ T148 w 277"/>
                  <a:gd name="T150" fmla="+- 0 15288 15143"/>
                  <a:gd name="T151" fmla="*/ 15288 h 277"/>
                  <a:gd name="T152" fmla="+- 0 10044 9767"/>
                  <a:gd name="T153" fmla="*/ T152 w 277"/>
                  <a:gd name="T154" fmla="+- 0 15274 15143"/>
                  <a:gd name="T155" fmla="*/ 15274 h 277"/>
                  <a:gd name="T156" fmla="+- 0 10043 9767"/>
                  <a:gd name="T157" fmla="*/ T156 w 277"/>
                  <a:gd name="T158" fmla="+- 0 15267 15143"/>
                  <a:gd name="T159" fmla="*/ 15267 h 277"/>
                  <a:gd name="T160" fmla="+- 0 10043 9767"/>
                  <a:gd name="T161" fmla="*/ T160 w 277"/>
                  <a:gd name="T162" fmla="+- 0 15260 15143"/>
                  <a:gd name="T163" fmla="*/ 15260 h 277"/>
                  <a:gd name="T164" fmla="+- 0 10040 9767"/>
                  <a:gd name="T165" fmla="*/ T164 w 277"/>
                  <a:gd name="T166" fmla="+- 0 15247 15143"/>
                  <a:gd name="T167" fmla="*/ 15247 h 277"/>
                  <a:gd name="T168" fmla="+- 0 10037 9767"/>
                  <a:gd name="T169" fmla="*/ T168 w 277"/>
                  <a:gd name="T170" fmla="+- 0 15240 15143"/>
                  <a:gd name="T171" fmla="*/ 15240 h 277"/>
                  <a:gd name="T172" fmla="+- 0 10034 9767"/>
                  <a:gd name="T173" fmla="*/ T172 w 277"/>
                  <a:gd name="T174" fmla="+- 0 15227 15143"/>
                  <a:gd name="T175" fmla="*/ 15227 h 277"/>
                  <a:gd name="T176" fmla="+- 0 10021 9767"/>
                  <a:gd name="T177" fmla="*/ T176 w 277"/>
                  <a:gd name="T178" fmla="+- 0 15204 15143"/>
                  <a:gd name="T179" fmla="*/ 15204 h 277"/>
                  <a:gd name="T180" fmla="+- 0 9971 9767"/>
                  <a:gd name="T181" fmla="*/ T180 w 277"/>
                  <a:gd name="T182" fmla="+- 0 15160 15143"/>
                  <a:gd name="T183" fmla="*/ 15160 h 277"/>
                  <a:gd name="T184" fmla="+- 0 9940 9767"/>
                  <a:gd name="T185" fmla="*/ T184 w 277"/>
                  <a:gd name="T186" fmla="+- 0 15147 15143"/>
                  <a:gd name="T187" fmla="*/ 15147 h 277"/>
                  <a:gd name="T188" fmla="+- 0 9927 9767"/>
                  <a:gd name="T189" fmla="*/ T188 w 277"/>
                  <a:gd name="T190" fmla="+- 0 15144 15143"/>
                  <a:gd name="T191" fmla="*/ 1514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</a:cxnLst>
                <a:rect l="0" t="0" r="r" b="b"/>
                <a:pathLst>
                  <a:path w="277" h="277">
                    <a:moveTo>
                      <a:pt x="160" y="1"/>
                    </a:moveTo>
                    <a:lnTo>
                      <a:pt x="119" y="1"/>
                    </a:lnTo>
                    <a:lnTo>
                      <a:pt x="111" y="2"/>
                    </a:lnTo>
                    <a:lnTo>
                      <a:pt x="104" y="4"/>
                    </a:lnTo>
                    <a:lnTo>
                      <a:pt x="98" y="6"/>
                    </a:lnTo>
                    <a:lnTo>
                      <a:pt x="85" y="10"/>
                    </a:lnTo>
                    <a:lnTo>
                      <a:pt x="73" y="17"/>
                    </a:lnTo>
                    <a:lnTo>
                      <a:pt x="62" y="23"/>
                    </a:lnTo>
                    <a:lnTo>
                      <a:pt x="51" y="31"/>
                    </a:lnTo>
                    <a:lnTo>
                      <a:pt x="12" y="84"/>
                    </a:lnTo>
                    <a:lnTo>
                      <a:pt x="2" y="124"/>
                    </a:lnTo>
                    <a:lnTo>
                      <a:pt x="2" y="131"/>
                    </a:lnTo>
                    <a:lnTo>
                      <a:pt x="0" y="137"/>
                    </a:lnTo>
                    <a:lnTo>
                      <a:pt x="2" y="145"/>
                    </a:lnTo>
                    <a:lnTo>
                      <a:pt x="2" y="152"/>
                    </a:lnTo>
                    <a:lnTo>
                      <a:pt x="3" y="159"/>
                    </a:lnTo>
                    <a:lnTo>
                      <a:pt x="6" y="172"/>
                    </a:lnTo>
                    <a:lnTo>
                      <a:pt x="7" y="179"/>
                    </a:lnTo>
                    <a:lnTo>
                      <a:pt x="12" y="192"/>
                    </a:lnTo>
                    <a:lnTo>
                      <a:pt x="62" y="251"/>
                    </a:lnTo>
                    <a:lnTo>
                      <a:pt x="117" y="274"/>
                    </a:lnTo>
                    <a:lnTo>
                      <a:pt x="125" y="275"/>
                    </a:lnTo>
                    <a:lnTo>
                      <a:pt x="132" y="275"/>
                    </a:lnTo>
                    <a:lnTo>
                      <a:pt x="139" y="276"/>
                    </a:lnTo>
                    <a:lnTo>
                      <a:pt x="146" y="276"/>
                    </a:lnTo>
                    <a:lnTo>
                      <a:pt x="154" y="275"/>
                    </a:lnTo>
                    <a:lnTo>
                      <a:pt x="216" y="253"/>
                    </a:lnTo>
                    <a:lnTo>
                      <a:pt x="226" y="244"/>
                    </a:lnTo>
                    <a:lnTo>
                      <a:pt x="237" y="236"/>
                    </a:lnTo>
                    <a:lnTo>
                      <a:pt x="246" y="226"/>
                    </a:lnTo>
                    <a:lnTo>
                      <a:pt x="254" y="215"/>
                    </a:lnTo>
                    <a:lnTo>
                      <a:pt x="260" y="203"/>
                    </a:lnTo>
                    <a:lnTo>
                      <a:pt x="267" y="192"/>
                    </a:lnTo>
                    <a:lnTo>
                      <a:pt x="270" y="179"/>
                    </a:lnTo>
                    <a:lnTo>
                      <a:pt x="273" y="172"/>
                    </a:lnTo>
                    <a:lnTo>
                      <a:pt x="276" y="159"/>
                    </a:lnTo>
                    <a:lnTo>
                      <a:pt x="276" y="152"/>
                    </a:lnTo>
                    <a:lnTo>
                      <a:pt x="277" y="145"/>
                    </a:lnTo>
                    <a:lnTo>
                      <a:pt x="277" y="131"/>
                    </a:lnTo>
                    <a:lnTo>
                      <a:pt x="276" y="124"/>
                    </a:lnTo>
                    <a:lnTo>
                      <a:pt x="276" y="117"/>
                    </a:lnTo>
                    <a:lnTo>
                      <a:pt x="273" y="104"/>
                    </a:lnTo>
                    <a:lnTo>
                      <a:pt x="270" y="97"/>
                    </a:lnTo>
                    <a:lnTo>
                      <a:pt x="267" y="84"/>
                    </a:lnTo>
                    <a:lnTo>
                      <a:pt x="254" y="61"/>
                    </a:lnTo>
                    <a:lnTo>
                      <a:pt x="204" y="17"/>
                    </a:lnTo>
                    <a:lnTo>
                      <a:pt x="173" y="4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Freeform 58"/>
              <p:cNvSpPr>
                <a:spLocks/>
              </p:cNvSpPr>
              <p:nvPr/>
            </p:nvSpPr>
            <p:spPr bwMode="auto">
              <a:xfrm>
                <a:off x="9767" y="15143"/>
                <a:ext cx="277" cy="277"/>
              </a:xfrm>
              <a:custGeom>
                <a:avLst/>
                <a:gdLst>
                  <a:gd name="T0" fmla="+- 0 9913 9767"/>
                  <a:gd name="T1" fmla="*/ T0 w 277"/>
                  <a:gd name="T2" fmla="+- 0 15143 15143"/>
                  <a:gd name="T3" fmla="*/ 15143 h 277"/>
                  <a:gd name="T4" fmla="+- 0 9899 9767"/>
                  <a:gd name="T5" fmla="*/ T4 w 277"/>
                  <a:gd name="T6" fmla="+- 0 15143 15143"/>
                  <a:gd name="T7" fmla="*/ 15143 h 277"/>
                  <a:gd name="T8" fmla="+- 0 9892 9767"/>
                  <a:gd name="T9" fmla="*/ T8 w 277"/>
                  <a:gd name="T10" fmla="+- 0 15144 15143"/>
                  <a:gd name="T11" fmla="*/ 15144 h 277"/>
                  <a:gd name="T12" fmla="+- 0 9921 9767"/>
                  <a:gd name="T13" fmla="*/ T12 w 277"/>
                  <a:gd name="T14" fmla="+- 0 15144 15143"/>
                  <a:gd name="T15" fmla="*/ 15144 h 277"/>
                  <a:gd name="T16" fmla="+- 0 9913 9767"/>
                  <a:gd name="T17" fmla="*/ T16 w 277"/>
                  <a:gd name="T18" fmla="+- 0 15143 15143"/>
                  <a:gd name="T19" fmla="*/ 15143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7" h="277">
                    <a:moveTo>
                      <a:pt x="146" y="0"/>
                    </a:moveTo>
                    <a:lnTo>
                      <a:pt x="132" y="0"/>
                    </a:lnTo>
                    <a:lnTo>
                      <a:pt x="125" y="1"/>
                    </a:lnTo>
                    <a:lnTo>
                      <a:pt x="154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Group 59"/>
            <p:cNvGrpSpPr>
              <a:grpSpLocks/>
            </p:cNvGrpSpPr>
            <p:nvPr/>
          </p:nvGrpSpPr>
          <p:grpSpPr bwMode="auto">
            <a:xfrm>
              <a:off x="9767" y="15143"/>
              <a:ext cx="277" cy="277"/>
              <a:chOff x="9767" y="15143"/>
              <a:chExt cx="277" cy="277"/>
            </a:xfrm>
          </p:grpSpPr>
          <p:sp>
            <p:nvSpPr>
              <p:cNvPr id="2161" name="Freeform 60"/>
              <p:cNvSpPr>
                <a:spLocks/>
              </p:cNvSpPr>
              <p:nvPr/>
            </p:nvSpPr>
            <p:spPr bwMode="auto">
              <a:xfrm>
                <a:off x="9767" y="15143"/>
                <a:ext cx="277" cy="277"/>
              </a:xfrm>
              <a:custGeom>
                <a:avLst/>
                <a:gdLst>
                  <a:gd name="T0" fmla="+- 0 10044 9767"/>
                  <a:gd name="T1" fmla="*/ T0 w 277"/>
                  <a:gd name="T2" fmla="+- 0 15282 15143"/>
                  <a:gd name="T3" fmla="*/ 15282 h 277"/>
                  <a:gd name="T4" fmla="+- 0 10044 9767"/>
                  <a:gd name="T5" fmla="*/ T4 w 277"/>
                  <a:gd name="T6" fmla="+- 0 15274 15143"/>
                  <a:gd name="T7" fmla="*/ 15274 h 277"/>
                  <a:gd name="T8" fmla="+- 0 10043 9767"/>
                  <a:gd name="T9" fmla="*/ T8 w 277"/>
                  <a:gd name="T10" fmla="+- 0 15267 15143"/>
                  <a:gd name="T11" fmla="*/ 15267 h 277"/>
                  <a:gd name="T12" fmla="+- 0 10043 9767"/>
                  <a:gd name="T13" fmla="*/ T12 w 277"/>
                  <a:gd name="T14" fmla="+- 0 15260 15143"/>
                  <a:gd name="T15" fmla="*/ 15260 h 277"/>
                  <a:gd name="T16" fmla="+- 0 10041 9767"/>
                  <a:gd name="T17" fmla="*/ T16 w 277"/>
                  <a:gd name="T18" fmla="+- 0 15253 15143"/>
                  <a:gd name="T19" fmla="*/ 15253 h 277"/>
                  <a:gd name="T20" fmla="+- 0 10040 9767"/>
                  <a:gd name="T21" fmla="*/ T20 w 277"/>
                  <a:gd name="T22" fmla="+- 0 15247 15143"/>
                  <a:gd name="T23" fmla="*/ 15247 h 277"/>
                  <a:gd name="T24" fmla="+- 0 10037 9767"/>
                  <a:gd name="T25" fmla="*/ T24 w 277"/>
                  <a:gd name="T26" fmla="+- 0 15240 15143"/>
                  <a:gd name="T27" fmla="*/ 15240 h 277"/>
                  <a:gd name="T28" fmla="+- 0 10034 9767"/>
                  <a:gd name="T29" fmla="*/ T28 w 277"/>
                  <a:gd name="T30" fmla="+- 0 15227 15143"/>
                  <a:gd name="T31" fmla="*/ 15227 h 277"/>
                  <a:gd name="T32" fmla="+- 0 9993 9767"/>
                  <a:gd name="T33" fmla="*/ T32 w 277"/>
                  <a:gd name="T34" fmla="+- 0 15174 15143"/>
                  <a:gd name="T35" fmla="*/ 15174 h 277"/>
                  <a:gd name="T36" fmla="+- 0 9933 9767"/>
                  <a:gd name="T37" fmla="*/ T36 w 277"/>
                  <a:gd name="T38" fmla="+- 0 15145 15143"/>
                  <a:gd name="T39" fmla="*/ 15145 h 277"/>
                  <a:gd name="T40" fmla="+- 0 9927 9767"/>
                  <a:gd name="T41" fmla="*/ T40 w 277"/>
                  <a:gd name="T42" fmla="+- 0 15144 15143"/>
                  <a:gd name="T43" fmla="*/ 15144 h 277"/>
                  <a:gd name="T44" fmla="+- 0 9921 9767"/>
                  <a:gd name="T45" fmla="*/ T44 w 277"/>
                  <a:gd name="T46" fmla="+- 0 15144 15143"/>
                  <a:gd name="T47" fmla="*/ 15144 h 277"/>
                  <a:gd name="T48" fmla="+- 0 9913 9767"/>
                  <a:gd name="T49" fmla="*/ T48 w 277"/>
                  <a:gd name="T50" fmla="+- 0 15143 15143"/>
                  <a:gd name="T51" fmla="*/ 15143 h 277"/>
                  <a:gd name="T52" fmla="+- 0 9906 9767"/>
                  <a:gd name="T53" fmla="*/ T52 w 277"/>
                  <a:gd name="T54" fmla="+- 0 15143 15143"/>
                  <a:gd name="T55" fmla="*/ 15143 h 277"/>
                  <a:gd name="T56" fmla="+- 0 9899 9767"/>
                  <a:gd name="T57" fmla="*/ T56 w 277"/>
                  <a:gd name="T58" fmla="+- 0 15143 15143"/>
                  <a:gd name="T59" fmla="*/ 15143 h 277"/>
                  <a:gd name="T60" fmla="+- 0 9892 9767"/>
                  <a:gd name="T61" fmla="*/ T60 w 277"/>
                  <a:gd name="T62" fmla="+- 0 15144 15143"/>
                  <a:gd name="T63" fmla="*/ 15144 h 277"/>
                  <a:gd name="T64" fmla="+- 0 9886 9767"/>
                  <a:gd name="T65" fmla="*/ T64 w 277"/>
                  <a:gd name="T66" fmla="+- 0 15144 15143"/>
                  <a:gd name="T67" fmla="*/ 15144 h 277"/>
                  <a:gd name="T68" fmla="+- 0 9878 9767"/>
                  <a:gd name="T69" fmla="*/ T68 w 277"/>
                  <a:gd name="T70" fmla="+- 0 15145 15143"/>
                  <a:gd name="T71" fmla="*/ 15145 h 277"/>
                  <a:gd name="T72" fmla="+- 0 9871 9767"/>
                  <a:gd name="T73" fmla="*/ T72 w 277"/>
                  <a:gd name="T74" fmla="+- 0 15147 15143"/>
                  <a:gd name="T75" fmla="*/ 15147 h 277"/>
                  <a:gd name="T76" fmla="+- 0 9865 9767"/>
                  <a:gd name="T77" fmla="*/ T76 w 277"/>
                  <a:gd name="T78" fmla="+- 0 15149 15143"/>
                  <a:gd name="T79" fmla="*/ 15149 h 277"/>
                  <a:gd name="T80" fmla="+- 0 9852 9767"/>
                  <a:gd name="T81" fmla="*/ T80 w 277"/>
                  <a:gd name="T82" fmla="+- 0 15153 15143"/>
                  <a:gd name="T83" fmla="*/ 15153 h 277"/>
                  <a:gd name="T84" fmla="+- 0 9840 9767"/>
                  <a:gd name="T85" fmla="*/ T84 w 277"/>
                  <a:gd name="T86" fmla="+- 0 15160 15143"/>
                  <a:gd name="T87" fmla="*/ 15160 h 277"/>
                  <a:gd name="T88" fmla="+- 0 9829 9767"/>
                  <a:gd name="T89" fmla="*/ T88 w 277"/>
                  <a:gd name="T90" fmla="+- 0 15166 15143"/>
                  <a:gd name="T91" fmla="*/ 15166 h 277"/>
                  <a:gd name="T92" fmla="+- 0 9818 9767"/>
                  <a:gd name="T93" fmla="*/ T92 w 277"/>
                  <a:gd name="T94" fmla="+- 0 15174 15143"/>
                  <a:gd name="T95" fmla="*/ 15174 h 277"/>
                  <a:gd name="T96" fmla="+- 0 9779 9767"/>
                  <a:gd name="T97" fmla="*/ T96 w 277"/>
                  <a:gd name="T98" fmla="+- 0 15227 15143"/>
                  <a:gd name="T99" fmla="*/ 15227 h 277"/>
                  <a:gd name="T100" fmla="+- 0 9773 9767"/>
                  <a:gd name="T101" fmla="*/ T100 w 277"/>
                  <a:gd name="T102" fmla="+- 0 15247 15143"/>
                  <a:gd name="T103" fmla="*/ 15247 h 277"/>
                  <a:gd name="T104" fmla="+- 0 9771 9767"/>
                  <a:gd name="T105" fmla="*/ T104 w 277"/>
                  <a:gd name="T106" fmla="+- 0 15253 15143"/>
                  <a:gd name="T107" fmla="*/ 15253 h 277"/>
                  <a:gd name="T108" fmla="+- 0 9770 9767"/>
                  <a:gd name="T109" fmla="*/ T108 w 277"/>
                  <a:gd name="T110" fmla="+- 0 15260 15143"/>
                  <a:gd name="T111" fmla="*/ 15260 h 277"/>
                  <a:gd name="T112" fmla="+- 0 9769 9767"/>
                  <a:gd name="T113" fmla="*/ T112 w 277"/>
                  <a:gd name="T114" fmla="+- 0 15267 15143"/>
                  <a:gd name="T115" fmla="*/ 15267 h 277"/>
                  <a:gd name="T116" fmla="+- 0 9769 9767"/>
                  <a:gd name="T117" fmla="*/ T116 w 277"/>
                  <a:gd name="T118" fmla="+- 0 15274 15143"/>
                  <a:gd name="T119" fmla="*/ 15274 h 277"/>
                  <a:gd name="T120" fmla="+- 0 9767 9767"/>
                  <a:gd name="T121" fmla="*/ T120 w 277"/>
                  <a:gd name="T122" fmla="+- 0 15280 15143"/>
                  <a:gd name="T123" fmla="*/ 15280 h 277"/>
                  <a:gd name="T124" fmla="+- 0 9769 9767"/>
                  <a:gd name="T125" fmla="*/ T124 w 277"/>
                  <a:gd name="T126" fmla="+- 0 15288 15143"/>
                  <a:gd name="T127" fmla="*/ 15288 h 277"/>
                  <a:gd name="T128" fmla="+- 0 9769 9767"/>
                  <a:gd name="T129" fmla="*/ T128 w 277"/>
                  <a:gd name="T130" fmla="+- 0 15295 15143"/>
                  <a:gd name="T131" fmla="*/ 15295 h 277"/>
                  <a:gd name="T132" fmla="+- 0 9770 9767"/>
                  <a:gd name="T133" fmla="*/ T132 w 277"/>
                  <a:gd name="T134" fmla="+- 0 15302 15143"/>
                  <a:gd name="T135" fmla="*/ 15302 h 277"/>
                  <a:gd name="T136" fmla="+- 0 9771 9767"/>
                  <a:gd name="T137" fmla="*/ T136 w 277"/>
                  <a:gd name="T138" fmla="+- 0 15309 15143"/>
                  <a:gd name="T139" fmla="*/ 15309 h 277"/>
                  <a:gd name="T140" fmla="+- 0 9773 9767"/>
                  <a:gd name="T141" fmla="*/ T140 w 277"/>
                  <a:gd name="T142" fmla="+- 0 15315 15143"/>
                  <a:gd name="T143" fmla="*/ 15315 h 277"/>
                  <a:gd name="T144" fmla="+- 0 9774 9767"/>
                  <a:gd name="T145" fmla="*/ T144 w 277"/>
                  <a:gd name="T146" fmla="+- 0 15322 15143"/>
                  <a:gd name="T147" fmla="*/ 15322 h 277"/>
                  <a:gd name="T148" fmla="+- 0 9779 9767"/>
                  <a:gd name="T149" fmla="*/ T148 w 277"/>
                  <a:gd name="T150" fmla="+- 0 15335 15143"/>
                  <a:gd name="T151" fmla="*/ 15335 h 277"/>
                  <a:gd name="T152" fmla="+- 0 9818 9767"/>
                  <a:gd name="T153" fmla="*/ T152 w 277"/>
                  <a:gd name="T154" fmla="+- 0 15387 15143"/>
                  <a:gd name="T155" fmla="*/ 15387 h 277"/>
                  <a:gd name="T156" fmla="+- 0 9871 9767"/>
                  <a:gd name="T157" fmla="*/ T156 w 277"/>
                  <a:gd name="T158" fmla="+- 0 15414 15143"/>
                  <a:gd name="T159" fmla="*/ 15414 h 277"/>
                  <a:gd name="T160" fmla="+- 0 9878 9767"/>
                  <a:gd name="T161" fmla="*/ T160 w 277"/>
                  <a:gd name="T162" fmla="+- 0 15415 15143"/>
                  <a:gd name="T163" fmla="*/ 15415 h 277"/>
                  <a:gd name="T164" fmla="+- 0 9884 9767"/>
                  <a:gd name="T165" fmla="*/ T164 w 277"/>
                  <a:gd name="T166" fmla="+- 0 15417 15143"/>
                  <a:gd name="T167" fmla="*/ 15417 h 277"/>
                  <a:gd name="T168" fmla="+- 0 9892 9767"/>
                  <a:gd name="T169" fmla="*/ T168 w 277"/>
                  <a:gd name="T170" fmla="+- 0 15418 15143"/>
                  <a:gd name="T171" fmla="*/ 15418 h 277"/>
                  <a:gd name="T172" fmla="+- 0 9899 9767"/>
                  <a:gd name="T173" fmla="*/ T172 w 277"/>
                  <a:gd name="T174" fmla="+- 0 15418 15143"/>
                  <a:gd name="T175" fmla="*/ 15418 h 277"/>
                  <a:gd name="T176" fmla="+- 0 9906 9767"/>
                  <a:gd name="T177" fmla="*/ T176 w 277"/>
                  <a:gd name="T178" fmla="+- 0 15419 15143"/>
                  <a:gd name="T179" fmla="*/ 15419 h 277"/>
                  <a:gd name="T180" fmla="+- 0 9913 9767"/>
                  <a:gd name="T181" fmla="*/ T180 w 277"/>
                  <a:gd name="T182" fmla="+- 0 15419 15143"/>
                  <a:gd name="T183" fmla="*/ 15419 h 277"/>
                  <a:gd name="T184" fmla="+- 0 9921 9767"/>
                  <a:gd name="T185" fmla="*/ T184 w 277"/>
                  <a:gd name="T186" fmla="+- 0 15418 15143"/>
                  <a:gd name="T187" fmla="*/ 15418 h 277"/>
                  <a:gd name="T188" fmla="+- 0 9927 9767"/>
                  <a:gd name="T189" fmla="*/ T188 w 277"/>
                  <a:gd name="T190" fmla="+- 0 15417 15143"/>
                  <a:gd name="T191" fmla="*/ 15417 h 277"/>
                  <a:gd name="T192" fmla="+- 0 9933 9767"/>
                  <a:gd name="T193" fmla="*/ T192 w 277"/>
                  <a:gd name="T194" fmla="+- 0 15415 15143"/>
                  <a:gd name="T195" fmla="*/ 15415 h 277"/>
                  <a:gd name="T196" fmla="+- 0 9940 9767"/>
                  <a:gd name="T197" fmla="*/ T196 w 277"/>
                  <a:gd name="T198" fmla="+- 0 15414 15143"/>
                  <a:gd name="T199" fmla="*/ 15414 h 277"/>
                  <a:gd name="T200" fmla="+- 0 9993 9767"/>
                  <a:gd name="T201" fmla="*/ T200 w 277"/>
                  <a:gd name="T202" fmla="+- 0 15387 15143"/>
                  <a:gd name="T203" fmla="*/ 15387 h 277"/>
                  <a:gd name="T204" fmla="+- 0 10004 9767"/>
                  <a:gd name="T205" fmla="*/ T204 w 277"/>
                  <a:gd name="T206" fmla="+- 0 15379 15143"/>
                  <a:gd name="T207" fmla="*/ 15379 h 277"/>
                  <a:gd name="T208" fmla="+- 0 10013 9767"/>
                  <a:gd name="T209" fmla="*/ T208 w 277"/>
                  <a:gd name="T210" fmla="+- 0 15369 15143"/>
                  <a:gd name="T211" fmla="*/ 15369 h 277"/>
                  <a:gd name="T212" fmla="+- 0 10021 9767"/>
                  <a:gd name="T213" fmla="*/ T212 w 277"/>
                  <a:gd name="T214" fmla="+- 0 15358 15143"/>
                  <a:gd name="T215" fmla="*/ 15358 h 277"/>
                  <a:gd name="T216" fmla="+- 0 10027 9767"/>
                  <a:gd name="T217" fmla="*/ T216 w 277"/>
                  <a:gd name="T218" fmla="+- 0 15346 15143"/>
                  <a:gd name="T219" fmla="*/ 15346 h 277"/>
                  <a:gd name="T220" fmla="+- 0 10034 9767"/>
                  <a:gd name="T221" fmla="*/ T220 w 277"/>
                  <a:gd name="T222" fmla="+- 0 15335 15143"/>
                  <a:gd name="T223" fmla="*/ 15335 h 277"/>
                  <a:gd name="T224" fmla="+- 0 10037 9767"/>
                  <a:gd name="T225" fmla="*/ T224 w 277"/>
                  <a:gd name="T226" fmla="+- 0 15322 15143"/>
                  <a:gd name="T227" fmla="*/ 15322 h 277"/>
                  <a:gd name="T228" fmla="+- 0 10040 9767"/>
                  <a:gd name="T229" fmla="*/ T228 w 277"/>
                  <a:gd name="T230" fmla="+- 0 15315 15143"/>
                  <a:gd name="T231" fmla="*/ 15315 h 277"/>
                  <a:gd name="T232" fmla="+- 0 10041 9767"/>
                  <a:gd name="T233" fmla="*/ T232 w 277"/>
                  <a:gd name="T234" fmla="+- 0 15309 15143"/>
                  <a:gd name="T235" fmla="*/ 15309 h 277"/>
                  <a:gd name="T236" fmla="+- 0 10043 9767"/>
                  <a:gd name="T237" fmla="*/ T236 w 277"/>
                  <a:gd name="T238" fmla="+- 0 15302 15143"/>
                  <a:gd name="T239" fmla="*/ 15302 h 277"/>
                  <a:gd name="T240" fmla="+- 0 10043 9767"/>
                  <a:gd name="T241" fmla="*/ T240 w 277"/>
                  <a:gd name="T242" fmla="+- 0 15295 15143"/>
                  <a:gd name="T243" fmla="*/ 15295 h 277"/>
                  <a:gd name="T244" fmla="+- 0 10044 9767"/>
                  <a:gd name="T245" fmla="*/ T244 w 277"/>
                  <a:gd name="T246" fmla="+- 0 15288 15143"/>
                  <a:gd name="T247" fmla="*/ 15288 h 277"/>
                  <a:gd name="T248" fmla="+- 0 10044 9767"/>
                  <a:gd name="T249" fmla="*/ T248 w 277"/>
                  <a:gd name="T250" fmla="+- 0 15282 15143"/>
                  <a:gd name="T251" fmla="*/ 15282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277" h="277">
                    <a:moveTo>
                      <a:pt x="277" y="139"/>
                    </a:moveTo>
                    <a:lnTo>
                      <a:pt x="277" y="131"/>
                    </a:lnTo>
                    <a:lnTo>
                      <a:pt x="276" y="124"/>
                    </a:lnTo>
                    <a:lnTo>
                      <a:pt x="276" y="117"/>
                    </a:lnTo>
                    <a:lnTo>
                      <a:pt x="274" y="110"/>
                    </a:lnTo>
                    <a:lnTo>
                      <a:pt x="273" y="104"/>
                    </a:lnTo>
                    <a:lnTo>
                      <a:pt x="270" y="97"/>
                    </a:lnTo>
                    <a:lnTo>
                      <a:pt x="267" y="84"/>
                    </a:lnTo>
                    <a:lnTo>
                      <a:pt x="226" y="31"/>
                    </a:lnTo>
                    <a:lnTo>
                      <a:pt x="166" y="2"/>
                    </a:lnTo>
                    <a:lnTo>
                      <a:pt x="160" y="1"/>
                    </a:lnTo>
                    <a:lnTo>
                      <a:pt x="154" y="1"/>
                    </a:lnTo>
                    <a:lnTo>
                      <a:pt x="146" y="0"/>
                    </a:lnTo>
                    <a:lnTo>
                      <a:pt x="139" y="0"/>
                    </a:lnTo>
                    <a:lnTo>
                      <a:pt x="132" y="0"/>
                    </a:lnTo>
                    <a:lnTo>
                      <a:pt x="125" y="1"/>
                    </a:lnTo>
                    <a:lnTo>
                      <a:pt x="119" y="1"/>
                    </a:lnTo>
                    <a:lnTo>
                      <a:pt x="111" y="2"/>
                    </a:lnTo>
                    <a:lnTo>
                      <a:pt x="104" y="4"/>
                    </a:lnTo>
                    <a:lnTo>
                      <a:pt x="98" y="6"/>
                    </a:lnTo>
                    <a:lnTo>
                      <a:pt x="85" y="10"/>
                    </a:lnTo>
                    <a:lnTo>
                      <a:pt x="73" y="17"/>
                    </a:lnTo>
                    <a:lnTo>
                      <a:pt x="62" y="23"/>
                    </a:lnTo>
                    <a:lnTo>
                      <a:pt x="51" y="31"/>
                    </a:lnTo>
                    <a:lnTo>
                      <a:pt x="12" y="84"/>
                    </a:lnTo>
                    <a:lnTo>
                      <a:pt x="6" y="104"/>
                    </a:lnTo>
                    <a:lnTo>
                      <a:pt x="4" y="110"/>
                    </a:lnTo>
                    <a:lnTo>
                      <a:pt x="3" y="117"/>
                    </a:lnTo>
                    <a:lnTo>
                      <a:pt x="2" y="124"/>
                    </a:lnTo>
                    <a:lnTo>
                      <a:pt x="2" y="131"/>
                    </a:lnTo>
                    <a:lnTo>
                      <a:pt x="0" y="137"/>
                    </a:lnTo>
                    <a:lnTo>
                      <a:pt x="2" y="145"/>
                    </a:lnTo>
                    <a:lnTo>
                      <a:pt x="2" y="152"/>
                    </a:lnTo>
                    <a:lnTo>
                      <a:pt x="3" y="159"/>
                    </a:lnTo>
                    <a:lnTo>
                      <a:pt x="4" y="166"/>
                    </a:lnTo>
                    <a:lnTo>
                      <a:pt x="6" y="172"/>
                    </a:lnTo>
                    <a:lnTo>
                      <a:pt x="7" y="179"/>
                    </a:lnTo>
                    <a:lnTo>
                      <a:pt x="12" y="192"/>
                    </a:lnTo>
                    <a:lnTo>
                      <a:pt x="51" y="244"/>
                    </a:lnTo>
                    <a:lnTo>
                      <a:pt x="104" y="271"/>
                    </a:lnTo>
                    <a:lnTo>
                      <a:pt x="111" y="272"/>
                    </a:lnTo>
                    <a:lnTo>
                      <a:pt x="117" y="274"/>
                    </a:lnTo>
                    <a:lnTo>
                      <a:pt x="125" y="275"/>
                    </a:lnTo>
                    <a:lnTo>
                      <a:pt x="132" y="275"/>
                    </a:lnTo>
                    <a:lnTo>
                      <a:pt x="139" y="276"/>
                    </a:lnTo>
                    <a:lnTo>
                      <a:pt x="146" y="276"/>
                    </a:lnTo>
                    <a:lnTo>
                      <a:pt x="154" y="275"/>
                    </a:lnTo>
                    <a:lnTo>
                      <a:pt x="160" y="274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226" y="244"/>
                    </a:lnTo>
                    <a:lnTo>
                      <a:pt x="237" y="236"/>
                    </a:lnTo>
                    <a:lnTo>
                      <a:pt x="246" y="226"/>
                    </a:lnTo>
                    <a:lnTo>
                      <a:pt x="254" y="215"/>
                    </a:lnTo>
                    <a:lnTo>
                      <a:pt x="260" y="203"/>
                    </a:lnTo>
                    <a:lnTo>
                      <a:pt x="267" y="192"/>
                    </a:lnTo>
                    <a:lnTo>
                      <a:pt x="270" y="179"/>
                    </a:lnTo>
                    <a:lnTo>
                      <a:pt x="273" y="172"/>
                    </a:lnTo>
                    <a:lnTo>
                      <a:pt x="274" y="166"/>
                    </a:lnTo>
                    <a:lnTo>
                      <a:pt x="276" y="159"/>
                    </a:lnTo>
                    <a:lnTo>
                      <a:pt x="276" y="152"/>
                    </a:lnTo>
                    <a:lnTo>
                      <a:pt x="277" y="145"/>
                    </a:lnTo>
                    <a:lnTo>
                      <a:pt x="277" y="139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109" name="Picture 6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8" y="13580"/>
                <a:ext cx="565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0" name="Picture 6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8" y="12026"/>
                <a:ext cx="569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63"/>
            <p:cNvGrpSpPr>
              <a:grpSpLocks/>
            </p:cNvGrpSpPr>
            <p:nvPr/>
          </p:nvGrpSpPr>
          <p:grpSpPr bwMode="auto">
            <a:xfrm>
              <a:off x="9770" y="11001"/>
              <a:ext cx="277" cy="276"/>
              <a:chOff x="9770" y="11001"/>
              <a:chExt cx="277" cy="276"/>
            </a:xfrm>
          </p:grpSpPr>
          <p:sp>
            <p:nvSpPr>
              <p:cNvPr id="2160" name="Freeform 64"/>
              <p:cNvSpPr>
                <a:spLocks/>
              </p:cNvSpPr>
              <p:nvPr/>
            </p:nvSpPr>
            <p:spPr bwMode="auto">
              <a:xfrm>
                <a:off x="9770" y="11001"/>
                <a:ext cx="277" cy="276"/>
              </a:xfrm>
              <a:custGeom>
                <a:avLst/>
                <a:gdLst>
                  <a:gd name="T0" fmla="+- 0 9922 9770"/>
                  <a:gd name="T1" fmla="*/ T0 w 277"/>
                  <a:gd name="T2" fmla="+- 0 11001 11001"/>
                  <a:gd name="T3" fmla="*/ 11001 h 276"/>
                  <a:gd name="T4" fmla="+- 0 9895 9770"/>
                  <a:gd name="T5" fmla="*/ T4 w 277"/>
                  <a:gd name="T6" fmla="+- 0 11001 11001"/>
                  <a:gd name="T7" fmla="*/ 11001 h 276"/>
                  <a:gd name="T8" fmla="+- 0 9887 9770"/>
                  <a:gd name="T9" fmla="*/ T8 w 277"/>
                  <a:gd name="T10" fmla="+- 0 11002 11001"/>
                  <a:gd name="T11" fmla="*/ 11002 h 276"/>
                  <a:gd name="T12" fmla="+- 0 9874 9770"/>
                  <a:gd name="T13" fmla="*/ T12 w 277"/>
                  <a:gd name="T14" fmla="+- 0 11005 11001"/>
                  <a:gd name="T15" fmla="*/ 11005 h 276"/>
                  <a:gd name="T16" fmla="+- 0 9867 9770"/>
                  <a:gd name="T17" fmla="*/ T16 w 277"/>
                  <a:gd name="T18" fmla="+- 0 11007 11001"/>
                  <a:gd name="T19" fmla="*/ 11007 h 276"/>
                  <a:gd name="T20" fmla="+- 0 9854 9770"/>
                  <a:gd name="T21" fmla="*/ T20 w 277"/>
                  <a:gd name="T22" fmla="+- 0 11011 11001"/>
                  <a:gd name="T23" fmla="*/ 11011 h 276"/>
                  <a:gd name="T24" fmla="+- 0 9801 9770"/>
                  <a:gd name="T25" fmla="*/ T24 w 277"/>
                  <a:gd name="T26" fmla="+- 0 11050 11001"/>
                  <a:gd name="T27" fmla="*/ 11050 h 276"/>
                  <a:gd name="T28" fmla="+- 0 9777 9770"/>
                  <a:gd name="T29" fmla="*/ T28 w 277"/>
                  <a:gd name="T30" fmla="+- 0 11097 11001"/>
                  <a:gd name="T31" fmla="*/ 11097 h 276"/>
                  <a:gd name="T32" fmla="+- 0 9774 9770"/>
                  <a:gd name="T33" fmla="*/ T32 w 277"/>
                  <a:gd name="T34" fmla="+- 0 11103 11001"/>
                  <a:gd name="T35" fmla="*/ 11103 h 276"/>
                  <a:gd name="T36" fmla="+- 0 9773 9770"/>
                  <a:gd name="T37" fmla="*/ T36 w 277"/>
                  <a:gd name="T38" fmla="+- 0 11111 11001"/>
                  <a:gd name="T39" fmla="*/ 11111 h 276"/>
                  <a:gd name="T40" fmla="+- 0 9771 9770"/>
                  <a:gd name="T41" fmla="*/ T40 w 277"/>
                  <a:gd name="T42" fmla="+- 0 11118 11001"/>
                  <a:gd name="T43" fmla="*/ 11118 h 276"/>
                  <a:gd name="T44" fmla="+- 0 9771 9770"/>
                  <a:gd name="T45" fmla="*/ T44 w 277"/>
                  <a:gd name="T46" fmla="+- 0 11124 11001"/>
                  <a:gd name="T47" fmla="*/ 11124 h 276"/>
                  <a:gd name="T48" fmla="+- 0 9770 9770"/>
                  <a:gd name="T49" fmla="*/ T48 w 277"/>
                  <a:gd name="T50" fmla="+- 0 11132 11001"/>
                  <a:gd name="T51" fmla="*/ 11132 h 276"/>
                  <a:gd name="T52" fmla="+- 0 9770 9770"/>
                  <a:gd name="T53" fmla="*/ T52 w 277"/>
                  <a:gd name="T54" fmla="+- 0 11145 11001"/>
                  <a:gd name="T55" fmla="*/ 11145 h 276"/>
                  <a:gd name="T56" fmla="+- 0 9771 9770"/>
                  <a:gd name="T57" fmla="*/ T56 w 277"/>
                  <a:gd name="T58" fmla="+- 0 11152 11001"/>
                  <a:gd name="T59" fmla="*/ 11152 h 276"/>
                  <a:gd name="T60" fmla="+- 0 9771 9770"/>
                  <a:gd name="T61" fmla="*/ T60 w 277"/>
                  <a:gd name="T62" fmla="+- 0 11159 11001"/>
                  <a:gd name="T63" fmla="*/ 11159 h 276"/>
                  <a:gd name="T64" fmla="+- 0 9773 9770"/>
                  <a:gd name="T65" fmla="*/ T64 w 277"/>
                  <a:gd name="T66" fmla="+- 0 11166 11001"/>
                  <a:gd name="T67" fmla="*/ 11166 h 276"/>
                  <a:gd name="T68" fmla="+- 0 9774 9770"/>
                  <a:gd name="T69" fmla="*/ T68 w 277"/>
                  <a:gd name="T70" fmla="+- 0 11173 11001"/>
                  <a:gd name="T71" fmla="*/ 11173 h 276"/>
                  <a:gd name="T72" fmla="+- 0 9777 9770"/>
                  <a:gd name="T73" fmla="*/ T72 w 277"/>
                  <a:gd name="T74" fmla="+- 0 11180 11001"/>
                  <a:gd name="T75" fmla="*/ 11180 h 276"/>
                  <a:gd name="T76" fmla="+- 0 9810 9770"/>
                  <a:gd name="T77" fmla="*/ T76 w 277"/>
                  <a:gd name="T78" fmla="+- 0 11236 11001"/>
                  <a:gd name="T79" fmla="*/ 11236 h 276"/>
                  <a:gd name="T80" fmla="+- 0 9867 9770"/>
                  <a:gd name="T81" fmla="*/ T80 w 277"/>
                  <a:gd name="T82" fmla="+- 0 11269 11001"/>
                  <a:gd name="T83" fmla="*/ 11269 h 276"/>
                  <a:gd name="T84" fmla="+- 0 9874 9770"/>
                  <a:gd name="T85" fmla="*/ T84 w 277"/>
                  <a:gd name="T86" fmla="+- 0 11272 11001"/>
                  <a:gd name="T87" fmla="*/ 11272 h 276"/>
                  <a:gd name="T88" fmla="+- 0 9880 9770"/>
                  <a:gd name="T89" fmla="*/ T88 w 277"/>
                  <a:gd name="T90" fmla="+- 0 11273 11001"/>
                  <a:gd name="T91" fmla="*/ 11273 h 276"/>
                  <a:gd name="T92" fmla="+- 0 9887 9770"/>
                  <a:gd name="T93" fmla="*/ T92 w 277"/>
                  <a:gd name="T94" fmla="+- 0 11275 11001"/>
                  <a:gd name="T95" fmla="*/ 11275 h 276"/>
                  <a:gd name="T96" fmla="+- 0 9893 9770"/>
                  <a:gd name="T97" fmla="*/ T96 w 277"/>
                  <a:gd name="T98" fmla="+- 0 11276 11001"/>
                  <a:gd name="T99" fmla="*/ 11276 h 276"/>
                  <a:gd name="T100" fmla="+- 0 9922 9770"/>
                  <a:gd name="T101" fmla="*/ T100 w 277"/>
                  <a:gd name="T102" fmla="+- 0 11276 11001"/>
                  <a:gd name="T103" fmla="*/ 11276 h 276"/>
                  <a:gd name="T104" fmla="+- 0 9949 9770"/>
                  <a:gd name="T105" fmla="*/ T104 w 277"/>
                  <a:gd name="T106" fmla="+- 0 11271 11001"/>
                  <a:gd name="T107" fmla="*/ 11271 h 276"/>
                  <a:gd name="T108" fmla="+- 0 10005 9770"/>
                  <a:gd name="T109" fmla="*/ T108 w 277"/>
                  <a:gd name="T110" fmla="+- 0 11236 11001"/>
                  <a:gd name="T111" fmla="*/ 11236 h 276"/>
                  <a:gd name="T112" fmla="+- 0 10014 9770"/>
                  <a:gd name="T113" fmla="*/ T112 w 277"/>
                  <a:gd name="T114" fmla="+- 0 11226 11001"/>
                  <a:gd name="T115" fmla="*/ 11226 h 276"/>
                  <a:gd name="T116" fmla="+- 0 10022 9770"/>
                  <a:gd name="T117" fmla="*/ T116 w 277"/>
                  <a:gd name="T118" fmla="+- 0 11216 11001"/>
                  <a:gd name="T119" fmla="*/ 11216 h 276"/>
                  <a:gd name="T120" fmla="+- 0 10030 9770"/>
                  <a:gd name="T121" fmla="*/ T120 w 277"/>
                  <a:gd name="T122" fmla="+- 0 11205 11001"/>
                  <a:gd name="T123" fmla="*/ 11205 h 276"/>
                  <a:gd name="T124" fmla="+- 0 10035 9770"/>
                  <a:gd name="T125" fmla="*/ T124 w 277"/>
                  <a:gd name="T126" fmla="+- 0 11191 11001"/>
                  <a:gd name="T127" fmla="*/ 11191 h 276"/>
                  <a:gd name="T128" fmla="+- 0 10040 9770"/>
                  <a:gd name="T129" fmla="*/ T128 w 277"/>
                  <a:gd name="T130" fmla="+- 0 11180 11001"/>
                  <a:gd name="T131" fmla="*/ 11180 h 276"/>
                  <a:gd name="T132" fmla="+- 0 10043 9770"/>
                  <a:gd name="T133" fmla="*/ T132 w 277"/>
                  <a:gd name="T134" fmla="+- 0 11167 11001"/>
                  <a:gd name="T135" fmla="*/ 11167 h 276"/>
                  <a:gd name="T136" fmla="+- 0 10044 9770"/>
                  <a:gd name="T137" fmla="*/ T136 w 277"/>
                  <a:gd name="T138" fmla="+- 0 11159 11001"/>
                  <a:gd name="T139" fmla="*/ 11159 h 276"/>
                  <a:gd name="T140" fmla="+- 0 10045 9770"/>
                  <a:gd name="T141" fmla="*/ T140 w 277"/>
                  <a:gd name="T142" fmla="+- 0 11152 11001"/>
                  <a:gd name="T143" fmla="*/ 11152 h 276"/>
                  <a:gd name="T144" fmla="+- 0 10045 9770"/>
                  <a:gd name="T145" fmla="*/ T144 w 277"/>
                  <a:gd name="T146" fmla="+- 0 11146 11001"/>
                  <a:gd name="T147" fmla="*/ 11146 h 276"/>
                  <a:gd name="T148" fmla="+- 0 10047 9770"/>
                  <a:gd name="T149" fmla="*/ T148 w 277"/>
                  <a:gd name="T150" fmla="+- 0 11138 11001"/>
                  <a:gd name="T151" fmla="*/ 11138 h 276"/>
                  <a:gd name="T152" fmla="+- 0 10045 9770"/>
                  <a:gd name="T153" fmla="*/ T152 w 277"/>
                  <a:gd name="T154" fmla="+- 0 11132 11001"/>
                  <a:gd name="T155" fmla="*/ 11132 h 276"/>
                  <a:gd name="T156" fmla="+- 0 10045 9770"/>
                  <a:gd name="T157" fmla="*/ T156 w 277"/>
                  <a:gd name="T158" fmla="+- 0 11124 11001"/>
                  <a:gd name="T159" fmla="*/ 11124 h 276"/>
                  <a:gd name="T160" fmla="+- 0 10044 9770"/>
                  <a:gd name="T161" fmla="*/ T160 w 277"/>
                  <a:gd name="T162" fmla="+- 0 11118 11001"/>
                  <a:gd name="T163" fmla="*/ 11118 h 276"/>
                  <a:gd name="T164" fmla="+- 0 10043 9770"/>
                  <a:gd name="T165" fmla="*/ T164 w 277"/>
                  <a:gd name="T166" fmla="+- 0 11111 11001"/>
                  <a:gd name="T167" fmla="*/ 11111 h 276"/>
                  <a:gd name="T168" fmla="+- 0 10040 9770"/>
                  <a:gd name="T169" fmla="*/ T168 w 277"/>
                  <a:gd name="T170" fmla="+- 0 11098 11001"/>
                  <a:gd name="T171" fmla="*/ 11098 h 276"/>
                  <a:gd name="T172" fmla="+- 0 10035 9770"/>
                  <a:gd name="T173" fmla="*/ T172 w 277"/>
                  <a:gd name="T174" fmla="+- 0 11085 11001"/>
                  <a:gd name="T175" fmla="*/ 11085 h 276"/>
                  <a:gd name="T176" fmla="+- 0 10030 9770"/>
                  <a:gd name="T177" fmla="*/ T176 w 277"/>
                  <a:gd name="T178" fmla="+- 0 11072 11001"/>
                  <a:gd name="T179" fmla="*/ 11072 h 276"/>
                  <a:gd name="T180" fmla="+- 0 9985 9770"/>
                  <a:gd name="T181" fmla="*/ T180 w 277"/>
                  <a:gd name="T182" fmla="+- 0 11024 11001"/>
                  <a:gd name="T183" fmla="*/ 11024 h 276"/>
                  <a:gd name="T184" fmla="+- 0 9949 9770"/>
                  <a:gd name="T185" fmla="*/ T184 w 277"/>
                  <a:gd name="T186" fmla="+- 0 11007 11001"/>
                  <a:gd name="T187" fmla="*/ 11007 h 276"/>
                  <a:gd name="T188" fmla="+- 0 9943 9770"/>
                  <a:gd name="T189" fmla="*/ T188 w 277"/>
                  <a:gd name="T190" fmla="+- 0 11005 11001"/>
                  <a:gd name="T191" fmla="*/ 11005 h 276"/>
                  <a:gd name="T192" fmla="+- 0 9930 9770"/>
                  <a:gd name="T193" fmla="*/ T192 w 277"/>
                  <a:gd name="T194" fmla="+- 0 11002 11001"/>
                  <a:gd name="T195" fmla="*/ 11002 h 276"/>
                  <a:gd name="T196" fmla="+- 0 9922 9770"/>
                  <a:gd name="T197" fmla="*/ T196 w 277"/>
                  <a:gd name="T198" fmla="+- 0 11001 11001"/>
                  <a:gd name="T199" fmla="*/ 11001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277" h="276">
                    <a:moveTo>
                      <a:pt x="152" y="0"/>
                    </a:moveTo>
                    <a:lnTo>
                      <a:pt x="125" y="0"/>
                    </a:lnTo>
                    <a:lnTo>
                      <a:pt x="117" y="1"/>
                    </a:lnTo>
                    <a:lnTo>
                      <a:pt x="104" y="4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49"/>
                    </a:lnTo>
                    <a:lnTo>
                      <a:pt x="7" y="96"/>
                    </a:lnTo>
                    <a:lnTo>
                      <a:pt x="4" y="102"/>
                    </a:lnTo>
                    <a:lnTo>
                      <a:pt x="3" y="110"/>
                    </a:lnTo>
                    <a:lnTo>
                      <a:pt x="1" y="117"/>
                    </a:lnTo>
                    <a:lnTo>
                      <a:pt x="1" y="123"/>
                    </a:lnTo>
                    <a:lnTo>
                      <a:pt x="0" y="131"/>
                    </a:lnTo>
                    <a:lnTo>
                      <a:pt x="0" y="144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3" y="165"/>
                    </a:lnTo>
                    <a:lnTo>
                      <a:pt x="4" y="172"/>
                    </a:lnTo>
                    <a:lnTo>
                      <a:pt x="7" y="179"/>
                    </a:lnTo>
                    <a:lnTo>
                      <a:pt x="40" y="235"/>
                    </a:lnTo>
                    <a:lnTo>
                      <a:pt x="97" y="268"/>
                    </a:lnTo>
                    <a:lnTo>
                      <a:pt x="104" y="271"/>
                    </a:lnTo>
                    <a:lnTo>
                      <a:pt x="110" y="272"/>
                    </a:lnTo>
                    <a:lnTo>
                      <a:pt x="117" y="274"/>
                    </a:lnTo>
                    <a:lnTo>
                      <a:pt x="123" y="275"/>
                    </a:lnTo>
                    <a:lnTo>
                      <a:pt x="152" y="275"/>
                    </a:lnTo>
                    <a:lnTo>
                      <a:pt x="179" y="270"/>
                    </a:lnTo>
                    <a:lnTo>
                      <a:pt x="235" y="235"/>
                    </a:lnTo>
                    <a:lnTo>
                      <a:pt x="244" y="225"/>
                    </a:lnTo>
                    <a:lnTo>
                      <a:pt x="252" y="215"/>
                    </a:lnTo>
                    <a:lnTo>
                      <a:pt x="260" y="204"/>
                    </a:lnTo>
                    <a:lnTo>
                      <a:pt x="265" y="190"/>
                    </a:lnTo>
                    <a:lnTo>
                      <a:pt x="270" y="179"/>
                    </a:lnTo>
                    <a:lnTo>
                      <a:pt x="273" y="166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7" y="137"/>
                    </a:lnTo>
                    <a:lnTo>
                      <a:pt x="275" y="131"/>
                    </a:lnTo>
                    <a:lnTo>
                      <a:pt x="275" y="123"/>
                    </a:lnTo>
                    <a:lnTo>
                      <a:pt x="274" y="117"/>
                    </a:lnTo>
                    <a:lnTo>
                      <a:pt x="273" y="110"/>
                    </a:lnTo>
                    <a:lnTo>
                      <a:pt x="270" y="97"/>
                    </a:lnTo>
                    <a:lnTo>
                      <a:pt x="265" y="84"/>
                    </a:lnTo>
                    <a:lnTo>
                      <a:pt x="260" y="71"/>
                    </a:lnTo>
                    <a:lnTo>
                      <a:pt x="215" y="23"/>
                    </a:lnTo>
                    <a:lnTo>
                      <a:pt x="179" y="6"/>
                    </a:lnTo>
                    <a:lnTo>
                      <a:pt x="173" y="4"/>
                    </a:lnTo>
                    <a:lnTo>
                      <a:pt x="160" y="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Group 65"/>
            <p:cNvGrpSpPr>
              <a:grpSpLocks/>
            </p:cNvGrpSpPr>
            <p:nvPr/>
          </p:nvGrpSpPr>
          <p:grpSpPr bwMode="auto">
            <a:xfrm>
              <a:off x="9770" y="11001"/>
              <a:ext cx="277" cy="276"/>
              <a:chOff x="9770" y="11001"/>
              <a:chExt cx="277" cy="276"/>
            </a:xfrm>
          </p:grpSpPr>
          <p:sp>
            <p:nvSpPr>
              <p:cNvPr id="2159" name="Freeform 66"/>
              <p:cNvSpPr>
                <a:spLocks/>
              </p:cNvSpPr>
              <p:nvPr/>
            </p:nvSpPr>
            <p:spPr bwMode="auto">
              <a:xfrm>
                <a:off x="9770" y="11001"/>
                <a:ext cx="277" cy="276"/>
              </a:xfrm>
              <a:custGeom>
                <a:avLst/>
                <a:gdLst>
                  <a:gd name="T0" fmla="+- 0 10045 9770"/>
                  <a:gd name="T1" fmla="*/ T0 w 277"/>
                  <a:gd name="T2" fmla="+- 0 11132 11001"/>
                  <a:gd name="T3" fmla="*/ 11132 h 276"/>
                  <a:gd name="T4" fmla="+- 0 10044 9770"/>
                  <a:gd name="T5" fmla="*/ T4 w 277"/>
                  <a:gd name="T6" fmla="+- 0 11118 11001"/>
                  <a:gd name="T7" fmla="*/ 11118 h 276"/>
                  <a:gd name="T8" fmla="+- 0 10041 9770"/>
                  <a:gd name="T9" fmla="*/ T8 w 277"/>
                  <a:gd name="T10" fmla="+- 0 11105 11001"/>
                  <a:gd name="T11" fmla="*/ 11105 h 276"/>
                  <a:gd name="T12" fmla="+- 0 10035 9770"/>
                  <a:gd name="T13" fmla="*/ T12 w 277"/>
                  <a:gd name="T14" fmla="+- 0 11085 11001"/>
                  <a:gd name="T15" fmla="*/ 11085 h 276"/>
                  <a:gd name="T16" fmla="+- 0 9985 9770"/>
                  <a:gd name="T17" fmla="*/ T16 w 277"/>
                  <a:gd name="T18" fmla="+- 0 11024 11001"/>
                  <a:gd name="T19" fmla="*/ 11024 h 276"/>
                  <a:gd name="T20" fmla="+- 0 9943 9770"/>
                  <a:gd name="T21" fmla="*/ T20 w 277"/>
                  <a:gd name="T22" fmla="+- 0 11005 11001"/>
                  <a:gd name="T23" fmla="*/ 11005 h 276"/>
                  <a:gd name="T24" fmla="+- 0 9930 9770"/>
                  <a:gd name="T25" fmla="*/ T24 w 277"/>
                  <a:gd name="T26" fmla="+- 0 11002 11001"/>
                  <a:gd name="T27" fmla="*/ 11002 h 276"/>
                  <a:gd name="T28" fmla="+- 0 9915 9770"/>
                  <a:gd name="T29" fmla="*/ T28 w 277"/>
                  <a:gd name="T30" fmla="+- 0 11001 11001"/>
                  <a:gd name="T31" fmla="*/ 11001 h 276"/>
                  <a:gd name="T32" fmla="+- 0 9901 9770"/>
                  <a:gd name="T33" fmla="*/ T32 w 277"/>
                  <a:gd name="T34" fmla="+- 0 11001 11001"/>
                  <a:gd name="T35" fmla="*/ 11001 h 276"/>
                  <a:gd name="T36" fmla="+- 0 9887 9770"/>
                  <a:gd name="T37" fmla="*/ T36 w 277"/>
                  <a:gd name="T38" fmla="+- 0 11002 11001"/>
                  <a:gd name="T39" fmla="*/ 11002 h 276"/>
                  <a:gd name="T40" fmla="+- 0 9874 9770"/>
                  <a:gd name="T41" fmla="*/ T40 w 277"/>
                  <a:gd name="T42" fmla="+- 0 11005 11001"/>
                  <a:gd name="T43" fmla="*/ 11005 h 276"/>
                  <a:gd name="T44" fmla="+- 0 9854 9770"/>
                  <a:gd name="T45" fmla="*/ T44 w 277"/>
                  <a:gd name="T46" fmla="+- 0 11011 11001"/>
                  <a:gd name="T47" fmla="*/ 11011 h 276"/>
                  <a:gd name="T48" fmla="+- 0 9777 9770"/>
                  <a:gd name="T49" fmla="*/ T48 w 277"/>
                  <a:gd name="T50" fmla="+- 0 11097 11001"/>
                  <a:gd name="T51" fmla="*/ 11097 h 276"/>
                  <a:gd name="T52" fmla="+- 0 9773 9770"/>
                  <a:gd name="T53" fmla="*/ T52 w 277"/>
                  <a:gd name="T54" fmla="+- 0 11111 11001"/>
                  <a:gd name="T55" fmla="*/ 11111 h 276"/>
                  <a:gd name="T56" fmla="+- 0 9771 9770"/>
                  <a:gd name="T57" fmla="*/ T56 w 277"/>
                  <a:gd name="T58" fmla="+- 0 11124 11001"/>
                  <a:gd name="T59" fmla="*/ 11124 h 276"/>
                  <a:gd name="T60" fmla="+- 0 9770 9770"/>
                  <a:gd name="T61" fmla="*/ T60 w 277"/>
                  <a:gd name="T62" fmla="+- 0 11138 11001"/>
                  <a:gd name="T63" fmla="*/ 11138 h 276"/>
                  <a:gd name="T64" fmla="+- 0 9771 9770"/>
                  <a:gd name="T65" fmla="*/ T64 w 277"/>
                  <a:gd name="T66" fmla="+- 0 11152 11001"/>
                  <a:gd name="T67" fmla="*/ 11152 h 276"/>
                  <a:gd name="T68" fmla="+- 0 9773 9770"/>
                  <a:gd name="T69" fmla="*/ T68 w 277"/>
                  <a:gd name="T70" fmla="+- 0 11166 11001"/>
                  <a:gd name="T71" fmla="*/ 11166 h 276"/>
                  <a:gd name="T72" fmla="+- 0 9777 9770"/>
                  <a:gd name="T73" fmla="*/ T72 w 277"/>
                  <a:gd name="T74" fmla="+- 0 11180 11001"/>
                  <a:gd name="T75" fmla="*/ 11180 h 276"/>
                  <a:gd name="T76" fmla="+- 0 9821 9770"/>
                  <a:gd name="T77" fmla="*/ T76 w 277"/>
                  <a:gd name="T78" fmla="+- 0 11245 11001"/>
                  <a:gd name="T79" fmla="*/ 11245 h 276"/>
                  <a:gd name="T80" fmla="+- 0 9854 9770"/>
                  <a:gd name="T81" fmla="*/ T80 w 277"/>
                  <a:gd name="T82" fmla="+- 0 11265 11001"/>
                  <a:gd name="T83" fmla="*/ 11265 h 276"/>
                  <a:gd name="T84" fmla="+- 0 9874 9770"/>
                  <a:gd name="T85" fmla="*/ T84 w 277"/>
                  <a:gd name="T86" fmla="+- 0 11272 11001"/>
                  <a:gd name="T87" fmla="*/ 11272 h 276"/>
                  <a:gd name="T88" fmla="+- 0 9887 9770"/>
                  <a:gd name="T89" fmla="*/ T88 w 277"/>
                  <a:gd name="T90" fmla="+- 0 11275 11001"/>
                  <a:gd name="T91" fmla="*/ 11275 h 276"/>
                  <a:gd name="T92" fmla="+- 0 9901 9770"/>
                  <a:gd name="T93" fmla="*/ T92 w 277"/>
                  <a:gd name="T94" fmla="+- 0 11276 11001"/>
                  <a:gd name="T95" fmla="*/ 11276 h 276"/>
                  <a:gd name="T96" fmla="+- 0 9915 9770"/>
                  <a:gd name="T97" fmla="*/ T96 w 277"/>
                  <a:gd name="T98" fmla="+- 0 11276 11001"/>
                  <a:gd name="T99" fmla="*/ 11276 h 276"/>
                  <a:gd name="T100" fmla="+- 0 9928 9770"/>
                  <a:gd name="T101" fmla="*/ T100 w 277"/>
                  <a:gd name="T102" fmla="+- 0 11275 11001"/>
                  <a:gd name="T103" fmla="*/ 11275 h 276"/>
                  <a:gd name="T104" fmla="+- 0 9943 9770"/>
                  <a:gd name="T105" fmla="*/ T104 w 277"/>
                  <a:gd name="T106" fmla="+- 0 11272 11001"/>
                  <a:gd name="T107" fmla="*/ 11272 h 276"/>
                  <a:gd name="T108" fmla="+- 0 10005 9770"/>
                  <a:gd name="T109" fmla="*/ T108 w 277"/>
                  <a:gd name="T110" fmla="+- 0 11236 11001"/>
                  <a:gd name="T111" fmla="*/ 11236 h 276"/>
                  <a:gd name="T112" fmla="+- 0 10022 9770"/>
                  <a:gd name="T113" fmla="*/ T112 w 277"/>
                  <a:gd name="T114" fmla="+- 0 11216 11001"/>
                  <a:gd name="T115" fmla="*/ 11216 h 276"/>
                  <a:gd name="T116" fmla="+- 0 10035 9770"/>
                  <a:gd name="T117" fmla="*/ T116 w 277"/>
                  <a:gd name="T118" fmla="+- 0 11191 11001"/>
                  <a:gd name="T119" fmla="*/ 11191 h 276"/>
                  <a:gd name="T120" fmla="+- 0 10041 9770"/>
                  <a:gd name="T121" fmla="*/ T120 w 277"/>
                  <a:gd name="T122" fmla="+- 0 11173 11001"/>
                  <a:gd name="T123" fmla="*/ 11173 h 276"/>
                  <a:gd name="T124" fmla="+- 0 10044 9770"/>
                  <a:gd name="T125" fmla="*/ T124 w 277"/>
                  <a:gd name="T126" fmla="+- 0 11159 11001"/>
                  <a:gd name="T127" fmla="*/ 11159 h 276"/>
                  <a:gd name="T128" fmla="+- 0 10045 9770"/>
                  <a:gd name="T129" fmla="*/ T128 w 277"/>
                  <a:gd name="T130" fmla="+- 0 11146 11001"/>
                  <a:gd name="T131" fmla="*/ 11146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277" h="276">
                    <a:moveTo>
                      <a:pt x="277" y="137"/>
                    </a:moveTo>
                    <a:lnTo>
                      <a:pt x="275" y="131"/>
                    </a:lnTo>
                    <a:lnTo>
                      <a:pt x="275" y="123"/>
                    </a:lnTo>
                    <a:lnTo>
                      <a:pt x="274" y="117"/>
                    </a:lnTo>
                    <a:lnTo>
                      <a:pt x="273" y="110"/>
                    </a:lnTo>
                    <a:lnTo>
                      <a:pt x="271" y="104"/>
                    </a:lnTo>
                    <a:lnTo>
                      <a:pt x="270" y="97"/>
                    </a:lnTo>
                    <a:lnTo>
                      <a:pt x="265" y="84"/>
                    </a:lnTo>
                    <a:lnTo>
                      <a:pt x="260" y="71"/>
                    </a:lnTo>
                    <a:lnTo>
                      <a:pt x="215" y="23"/>
                    </a:lnTo>
                    <a:lnTo>
                      <a:pt x="179" y="6"/>
                    </a:lnTo>
                    <a:lnTo>
                      <a:pt x="173" y="4"/>
                    </a:lnTo>
                    <a:lnTo>
                      <a:pt x="166" y="2"/>
                    </a:lnTo>
                    <a:lnTo>
                      <a:pt x="160" y="1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7" y="1"/>
                    </a:lnTo>
                    <a:lnTo>
                      <a:pt x="110" y="2"/>
                    </a:lnTo>
                    <a:lnTo>
                      <a:pt x="104" y="4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49"/>
                    </a:lnTo>
                    <a:lnTo>
                      <a:pt x="7" y="96"/>
                    </a:lnTo>
                    <a:lnTo>
                      <a:pt x="4" y="102"/>
                    </a:lnTo>
                    <a:lnTo>
                      <a:pt x="3" y="110"/>
                    </a:lnTo>
                    <a:lnTo>
                      <a:pt x="1" y="117"/>
                    </a:lnTo>
                    <a:lnTo>
                      <a:pt x="1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3" y="165"/>
                    </a:lnTo>
                    <a:lnTo>
                      <a:pt x="4" y="172"/>
                    </a:lnTo>
                    <a:lnTo>
                      <a:pt x="7" y="179"/>
                    </a:lnTo>
                    <a:lnTo>
                      <a:pt x="10" y="190"/>
                    </a:lnTo>
                    <a:lnTo>
                      <a:pt x="51" y="244"/>
                    </a:lnTo>
                    <a:lnTo>
                      <a:pt x="73" y="258"/>
                    </a:lnTo>
                    <a:lnTo>
                      <a:pt x="84" y="264"/>
                    </a:lnTo>
                    <a:lnTo>
                      <a:pt x="97" y="268"/>
                    </a:lnTo>
                    <a:lnTo>
                      <a:pt x="104" y="271"/>
                    </a:lnTo>
                    <a:lnTo>
                      <a:pt x="110" y="272"/>
                    </a:lnTo>
                    <a:lnTo>
                      <a:pt x="117" y="274"/>
                    </a:lnTo>
                    <a:lnTo>
                      <a:pt x="123" y="275"/>
                    </a:lnTo>
                    <a:lnTo>
                      <a:pt x="131" y="275"/>
                    </a:lnTo>
                    <a:lnTo>
                      <a:pt x="138" y="275"/>
                    </a:lnTo>
                    <a:lnTo>
                      <a:pt x="145" y="275"/>
                    </a:lnTo>
                    <a:lnTo>
                      <a:pt x="152" y="275"/>
                    </a:lnTo>
                    <a:lnTo>
                      <a:pt x="158" y="274"/>
                    </a:lnTo>
                    <a:lnTo>
                      <a:pt x="166" y="272"/>
                    </a:lnTo>
                    <a:lnTo>
                      <a:pt x="173" y="271"/>
                    </a:lnTo>
                    <a:lnTo>
                      <a:pt x="179" y="270"/>
                    </a:lnTo>
                    <a:lnTo>
                      <a:pt x="235" y="235"/>
                    </a:lnTo>
                    <a:lnTo>
                      <a:pt x="244" y="225"/>
                    </a:lnTo>
                    <a:lnTo>
                      <a:pt x="252" y="215"/>
                    </a:lnTo>
                    <a:lnTo>
                      <a:pt x="260" y="204"/>
                    </a:lnTo>
                    <a:lnTo>
                      <a:pt x="265" y="190"/>
                    </a:lnTo>
                    <a:lnTo>
                      <a:pt x="270" y="179"/>
                    </a:lnTo>
                    <a:lnTo>
                      <a:pt x="271" y="172"/>
                    </a:lnTo>
                    <a:lnTo>
                      <a:pt x="273" y="166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7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>
              <a:off x="9771" y="10483"/>
              <a:ext cx="276" cy="277"/>
              <a:chOff x="9771" y="10483"/>
              <a:chExt cx="276" cy="277"/>
            </a:xfrm>
          </p:grpSpPr>
          <p:sp>
            <p:nvSpPr>
              <p:cNvPr id="2156" name="Freeform 68"/>
              <p:cNvSpPr>
                <a:spLocks/>
              </p:cNvSpPr>
              <p:nvPr/>
            </p:nvSpPr>
            <p:spPr bwMode="auto">
              <a:xfrm>
                <a:off x="9771" y="10483"/>
                <a:ext cx="276" cy="277"/>
              </a:xfrm>
              <a:custGeom>
                <a:avLst/>
                <a:gdLst>
                  <a:gd name="T0" fmla="+- 0 9915 9771"/>
                  <a:gd name="T1" fmla="*/ T0 w 276"/>
                  <a:gd name="T2" fmla="+- 0 10758 10483"/>
                  <a:gd name="T3" fmla="*/ 10758 h 277"/>
                  <a:gd name="T4" fmla="+- 0 9901 9771"/>
                  <a:gd name="T5" fmla="*/ T4 w 276"/>
                  <a:gd name="T6" fmla="+- 0 10758 10483"/>
                  <a:gd name="T7" fmla="*/ 10758 h 277"/>
                  <a:gd name="T8" fmla="+- 0 9909 9771"/>
                  <a:gd name="T9" fmla="*/ T8 w 276"/>
                  <a:gd name="T10" fmla="+- 0 10760 10483"/>
                  <a:gd name="T11" fmla="*/ 10760 h 277"/>
                  <a:gd name="T12" fmla="+- 0 9915 9771"/>
                  <a:gd name="T13" fmla="*/ T12 w 276"/>
                  <a:gd name="T14" fmla="+- 0 10758 10483"/>
                  <a:gd name="T15" fmla="*/ 1075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6" h="277">
                    <a:moveTo>
                      <a:pt x="144" y="275"/>
                    </a:moveTo>
                    <a:lnTo>
                      <a:pt x="130" y="275"/>
                    </a:lnTo>
                    <a:lnTo>
                      <a:pt x="138" y="277"/>
                    </a:lnTo>
                    <a:lnTo>
                      <a:pt x="144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69"/>
              <p:cNvSpPr>
                <a:spLocks/>
              </p:cNvSpPr>
              <p:nvPr/>
            </p:nvSpPr>
            <p:spPr bwMode="auto">
              <a:xfrm>
                <a:off x="9771" y="10483"/>
                <a:ext cx="276" cy="277"/>
              </a:xfrm>
              <a:custGeom>
                <a:avLst/>
                <a:gdLst>
                  <a:gd name="T0" fmla="+- 0 9930 9771"/>
                  <a:gd name="T1" fmla="*/ T0 w 276"/>
                  <a:gd name="T2" fmla="+- 0 10485 10483"/>
                  <a:gd name="T3" fmla="*/ 10485 h 277"/>
                  <a:gd name="T4" fmla="+- 0 9888 9771"/>
                  <a:gd name="T5" fmla="*/ T4 w 276"/>
                  <a:gd name="T6" fmla="+- 0 10485 10483"/>
                  <a:gd name="T7" fmla="*/ 10485 h 277"/>
                  <a:gd name="T8" fmla="+- 0 9880 9771"/>
                  <a:gd name="T9" fmla="*/ T8 w 276"/>
                  <a:gd name="T10" fmla="+- 0 10486 10483"/>
                  <a:gd name="T11" fmla="*/ 10486 h 277"/>
                  <a:gd name="T12" fmla="+- 0 9874 9771"/>
                  <a:gd name="T13" fmla="*/ T12 w 276"/>
                  <a:gd name="T14" fmla="+- 0 10487 10483"/>
                  <a:gd name="T15" fmla="*/ 10487 h 277"/>
                  <a:gd name="T16" fmla="+- 0 9867 9771"/>
                  <a:gd name="T17" fmla="*/ T16 w 276"/>
                  <a:gd name="T18" fmla="+- 0 10490 10483"/>
                  <a:gd name="T19" fmla="*/ 10490 h 277"/>
                  <a:gd name="T20" fmla="+- 0 9854 9771"/>
                  <a:gd name="T21" fmla="*/ T20 w 276"/>
                  <a:gd name="T22" fmla="+- 0 10494 10483"/>
                  <a:gd name="T23" fmla="*/ 10494 h 277"/>
                  <a:gd name="T24" fmla="+- 0 9803 9771"/>
                  <a:gd name="T25" fmla="*/ T24 w 276"/>
                  <a:gd name="T26" fmla="+- 0 10534 10483"/>
                  <a:gd name="T27" fmla="*/ 10534 h 277"/>
                  <a:gd name="T28" fmla="+- 0 9774 9771"/>
                  <a:gd name="T29" fmla="*/ T28 w 276"/>
                  <a:gd name="T30" fmla="+- 0 10593 10483"/>
                  <a:gd name="T31" fmla="*/ 10593 h 277"/>
                  <a:gd name="T32" fmla="+- 0 9773 9771"/>
                  <a:gd name="T33" fmla="*/ T32 w 276"/>
                  <a:gd name="T34" fmla="+- 0 10600 10483"/>
                  <a:gd name="T35" fmla="*/ 10600 h 277"/>
                  <a:gd name="T36" fmla="+- 0 9771 9771"/>
                  <a:gd name="T37" fmla="*/ T36 w 276"/>
                  <a:gd name="T38" fmla="+- 0 10607 10483"/>
                  <a:gd name="T39" fmla="*/ 10607 h 277"/>
                  <a:gd name="T40" fmla="+- 0 9771 9771"/>
                  <a:gd name="T41" fmla="*/ T40 w 276"/>
                  <a:gd name="T42" fmla="+- 0 10635 10483"/>
                  <a:gd name="T43" fmla="*/ 10635 h 277"/>
                  <a:gd name="T44" fmla="+- 0 9773 9771"/>
                  <a:gd name="T45" fmla="*/ T44 w 276"/>
                  <a:gd name="T46" fmla="+- 0 10642 10483"/>
                  <a:gd name="T47" fmla="*/ 10642 h 277"/>
                  <a:gd name="T48" fmla="+- 0 9774 9771"/>
                  <a:gd name="T49" fmla="*/ T48 w 276"/>
                  <a:gd name="T50" fmla="+- 0 10649 10483"/>
                  <a:gd name="T51" fmla="*/ 10649 h 277"/>
                  <a:gd name="T52" fmla="+- 0 9803 9771"/>
                  <a:gd name="T53" fmla="*/ T52 w 276"/>
                  <a:gd name="T54" fmla="+- 0 10709 10483"/>
                  <a:gd name="T55" fmla="*/ 10709 h 277"/>
                  <a:gd name="T56" fmla="+- 0 9812 9771"/>
                  <a:gd name="T57" fmla="*/ T56 w 276"/>
                  <a:gd name="T58" fmla="+- 0 10718 10483"/>
                  <a:gd name="T59" fmla="*/ 10718 h 277"/>
                  <a:gd name="T60" fmla="+- 0 9821 9771"/>
                  <a:gd name="T61" fmla="*/ T60 w 276"/>
                  <a:gd name="T62" fmla="+- 0 10727 10483"/>
                  <a:gd name="T63" fmla="*/ 10727 h 277"/>
                  <a:gd name="T64" fmla="+- 0 9887 9771"/>
                  <a:gd name="T65" fmla="*/ T64 w 276"/>
                  <a:gd name="T66" fmla="+- 0 10757 10483"/>
                  <a:gd name="T67" fmla="*/ 10757 h 277"/>
                  <a:gd name="T68" fmla="+- 0 9895 9771"/>
                  <a:gd name="T69" fmla="*/ T68 w 276"/>
                  <a:gd name="T70" fmla="+- 0 10758 10483"/>
                  <a:gd name="T71" fmla="*/ 10758 h 277"/>
                  <a:gd name="T72" fmla="+- 0 9923 9771"/>
                  <a:gd name="T73" fmla="*/ T72 w 276"/>
                  <a:gd name="T74" fmla="+- 0 10758 10483"/>
                  <a:gd name="T75" fmla="*/ 10758 h 277"/>
                  <a:gd name="T76" fmla="+- 0 9985 9771"/>
                  <a:gd name="T77" fmla="*/ T76 w 276"/>
                  <a:gd name="T78" fmla="+- 0 10735 10483"/>
                  <a:gd name="T79" fmla="*/ 10735 h 277"/>
                  <a:gd name="T80" fmla="+- 0 10030 9771"/>
                  <a:gd name="T81" fmla="*/ T80 w 276"/>
                  <a:gd name="T82" fmla="+- 0 10687 10483"/>
                  <a:gd name="T83" fmla="*/ 10687 h 277"/>
                  <a:gd name="T84" fmla="+- 0 10040 9771"/>
                  <a:gd name="T85" fmla="*/ T84 w 276"/>
                  <a:gd name="T86" fmla="+- 0 10662 10483"/>
                  <a:gd name="T87" fmla="*/ 10662 h 277"/>
                  <a:gd name="T88" fmla="+- 0 10043 9771"/>
                  <a:gd name="T89" fmla="*/ T88 w 276"/>
                  <a:gd name="T90" fmla="+- 0 10656 10483"/>
                  <a:gd name="T91" fmla="*/ 10656 h 277"/>
                  <a:gd name="T92" fmla="+- 0 10045 9771"/>
                  <a:gd name="T93" fmla="*/ T92 w 276"/>
                  <a:gd name="T94" fmla="+- 0 10643 10483"/>
                  <a:gd name="T95" fmla="*/ 10643 h 277"/>
                  <a:gd name="T96" fmla="+- 0 10045 9771"/>
                  <a:gd name="T97" fmla="*/ T96 w 276"/>
                  <a:gd name="T98" fmla="+- 0 10635 10483"/>
                  <a:gd name="T99" fmla="*/ 10635 h 277"/>
                  <a:gd name="T100" fmla="+- 0 10047 9771"/>
                  <a:gd name="T101" fmla="*/ T100 w 276"/>
                  <a:gd name="T102" fmla="+- 0 10628 10483"/>
                  <a:gd name="T103" fmla="*/ 10628 h 277"/>
                  <a:gd name="T104" fmla="+- 0 10047 9771"/>
                  <a:gd name="T105" fmla="*/ T104 w 276"/>
                  <a:gd name="T106" fmla="+- 0 10614 10483"/>
                  <a:gd name="T107" fmla="*/ 10614 h 277"/>
                  <a:gd name="T108" fmla="+- 0 10045 9771"/>
                  <a:gd name="T109" fmla="*/ T108 w 276"/>
                  <a:gd name="T110" fmla="+- 0 10608 10483"/>
                  <a:gd name="T111" fmla="*/ 10608 h 277"/>
                  <a:gd name="T112" fmla="+- 0 10045 9771"/>
                  <a:gd name="T113" fmla="*/ T112 w 276"/>
                  <a:gd name="T114" fmla="+- 0 10600 10483"/>
                  <a:gd name="T115" fmla="*/ 10600 h 277"/>
                  <a:gd name="T116" fmla="+- 0 10043 9771"/>
                  <a:gd name="T117" fmla="*/ T116 w 276"/>
                  <a:gd name="T118" fmla="+- 0 10587 10483"/>
                  <a:gd name="T119" fmla="*/ 10587 h 277"/>
                  <a:gd name="T120" fmla="+- 0 10040 9771"/>
                  <a:gd name="T121" fmla="*/ T120 w 276"/>
                  <a:gd name="T122" fmla="+- 0 10580 10483"/>
                  <a:gd name="T123" fmla="*/ 10580 h 277"/>
                  <a:gd name="T124" fmla="+- 0 10036 9771"/>
                  <a:gd name="T125" fmla="*/ T124 w 276"/>
                  <a:gd name="T126" fmla="+- 0 10568 10483"/>
                  <a:gd name="T127" fmla="*/ 10568 h 277"/>
                  <a:gd name="T128" fmla="+- 0 9996 9771"/>
                  <a:gd name="T129" fmla="*/ T128 w 276"/>
                  <a:gd name="T130" fmla="+- 0 10514 10483"/>
                  <a:gd name="T131" fmla="*/ 10514 h 277"/>
                  <a:gd name="T132" fmla="+- 0 9949 9771"/>
                  <a:gd name="T133" fmla="*/ T132 w 276"/>
                  <a:gd name="T134" fmla="+- 0 10490 10483"/>
                  <a:gd name="T135" fmla="*/ 10490 h 277"/>
                  <a:gd name="T136" fmla="+- 0 9943 9771"/>
                  <a:gd name="T137" fmla="*/ T136 w 276"/>
                  <a:gd name="T138" fmla="+- 0 10487 10483"/>
                  <a:gd name="T139" fmla="*/ 10487 h 277"/>
                  <a:gd name="T140" fmla="+- 0 9930 9771"/>
                  <a:gd name="T141" fmla="*/ T140 w 276"/>
                  <a:gd name="T142" fmla="+- 0 10485 10483"/>
                  <a:gd name="T143" fmla="*/ 10485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76" h="277">
                    <a:moveTo>
                      <a:pt x="159" y="2"/>
                    </a:moveTo>
                    <a:lnTo>
                      <a:pt x="117" y="2"/>
                    </a:lnTo>
                    <a:lnTo>
                      <a:pt x="109" y="3"/>
                    </a:lnTo>
                    <a:lnTo>
                      <a:pt x="103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32" y="51"/>
                    </a:lnTo>
                    <a:lnTo>
                      <a:pt x="3" y="110"/>
                    </a:lnTo>
                    <a:lnTo>
                      <a:pt x="2" y="117"/>
                    </a:lnTo>
                    <a:lnTo>
                      <a:pt x="0" y="124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3" y="166"/>
                    </a:lnTo>
                    <a:lnTo>
                      <a:pt x="32" y="226"/>
                    </a:lnTo>
                    <a:lnTo>
                      <a:pt x="41" y="235"/>
                    </a:lnTo>
                    <a:lnTo>
                      <a:pt x="50" y="244"/>
                    </a:lnTo>
                    <a:lnTo>
                      <a:pt x="116" y="274"/>
                    </a:lnTo>
                    <a:lnTo>
                      <a:pt x="124" y="275"/>
                    </a:lnTo>
                    <a:lnTo>
                      <a:pt x="152" y="275"/>
                    </a:lnTo>
                    <a:lnTo>
                      <a:pt x="214" y="252"/>
                    </a:lnTo>
                    <a:lnTo>
                      <a:pt x="259" y="204"/>
                    </a:lnTo>
                    <a:lnTo>
                      <a:pt x="269" y="179"/>
                    </a:lnTo>
                    <a:lnTo>
                      <a:pt x="272" y="173"/>
                    </a:lnTo>
                    <a:lnTo>
                      <a:pt x="274" y="160"/>
                    </a:lnTo>
                    <a:lnTo>
                      <a:pt x="274" y="152"/>
                    </a:lnTo>
                    <a:lnTo>
                      <a:pt x="276" y="145"/>
                    </a:lnTo>
                    <a:lnTo>
                      <a:pt x="276" y="131"/>
                    </a:lnTo>
                    <a:lnTo>
                      <a:pt x="274" y="125"/>
                    </a:lnTo>
                    <a:lnTo>
                      <a:pt x="274" y="117"/>
                    </a:lnTo>
                    <a:lnTo>
                      <a:pt x="272" y="104"/>
                    </a:lnTo>
                    <a:lnTo>
                      <a:pt x="269" y="97"/>
                    </a:lnTo>
                    <a:lnTo>
                      <a:pt x="265" y="85"/>
                    </a:lnTo>
                    <a:lnTo>
                      <a:pt x="225" y="31"/>
                    </a:lnTo>
                    <a:lnTo>
                      <a:pt x="178" y="7"/>
                    </a:lnTo>
                    <a:lnTo>
                      <a:pt x="172" y="4"/>
                    </a:lnTo>
                    <a:lnTo>
                      <a:pt x="15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Freeform 70"/>
              <p:cNvSpPr>
                <a:spLocks/>
              </p:cNvSpPr>
              <p:nvPr/>
            </p:nvSpPr>
            <p:spPr bwMode="auto">
              <a:xfrm>
                <a:off x="9771" y="10483"/>
                <a:ext cx="276" cy="277"/>
              </a:xfrm>
              <a:custGeom>
                <a:avLst/>
                <a:gdLst>
                  <a:gd name="T0" fmla="+- 0 9915 9771"/>
                  <a:gd name="T1" fmla="*/ T0 w 276"/>
                  <a:gd name="T2" fmla="+- 0 10483 10483"/>
                  <a:gd name="T3" fmla="*/ 10483 h 277"/>
                  <a:gd name="T4" fmla="+- 0 9901 9771"/>
                  <a:gd name="T5" fmla="*/ T4 w 276"/>
                  <a:gd name="T6" fmla="+- 0 10483 10483"/>
                  <a:gd name="T7" fmla="*/ 10483 h 277"/>
                  <a:gd name="T8" fmla="+- 0 9895 9771"/>
                  <a:gd name="T9" fmla="*/ T8 w 276"/>
                  <a:gd name="T10" fmla="+- 0 10485 10483"/>
                  <a:gd name="T11" fmla="*/ 10485 h 277"/>
                  <a:gd name="T12" fmla="+- 0 9923 9771"/>
                  <a:gd name="T13" fmla="*/ T12 w 276"/>
                  <a:gd name="T14" fmla="+- 0 10485 10483"/>
                  <a:gd name="T15" fmla="*/ 10485 h 277"/>
                  <a:gd name="T16" fmla="+- 0 9915 9771"/>
                  <a:gd name="T17" fmla="*/ T16 w 276"/>
                  <a:gd name="T18" fmla="+- 0 10483 10483"/>
                  <a:gd name="T19" fmla="*/ 10483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6" h="277">
                    <a:moveTo>
                      <a:pt x="144" y="0"/>
                    </a:moveTo>
                    <a:lnTo>
                      <a:pt x="130" y="0"/>
                    </a:lnTo>
                    <a:lnTo>
                      <a:pt x="124" y="2"/>
                    </a:lnTo>
                    <a:lnTo>
                      <a:pt x="152" y="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71"/>
            <p:cNvGrpSpPr>
              <a:grpSpLocks/>
            </p:cNvGrpSpPr>
            <p:nvPr/>
          </p:nvGrpSpPr>
          <p:grpSpPr bwMode="auto">
            <a:xfrm>
              <a:off x="9771" y="10483"/>
              <a:ext cx="276" cy="277"/>
              <a:chOff x="9771" y="10483"/>
              <a:chExt cx="276" cy="277"/>
            </a:xfrm>
          </p:grpSpPr>
          <p:sp>
            <p:nvSpPr>
              <p:cNvPr id="2155" name="Freeform 72"/>
              <p:cNvSpPr>
                <a:spLocks/>
              </p:cNvSpPr>
              <p:nvPr/>
            </p:nvSpPr>
            <p:spPr bwMode="auto">
              <a:xfrm>
                <a:off x="9771" y="10483"/>
                <a:ext cx="276" cy="277"/>
              </a:xfrm>
              <a:custGeom>
                <a:avLst/>
                <a:gdLst>
                  <a:gd name="T0" fmla="+- 0 10047 9771"/>
                  <a:gd name="T1" fmla="*/ T0 w 276"/>
                  <a:gd name="T2" fmla="+- 0 10621 10483"/>
                  <a:gd name="T3" fmla="*/ 10621 h 277"/>
                  <a:gd name="T4" fmla="+- 0 10047 9771"/>
                  <a:gd name="T5" fmla="*/ T4 w 276"/>
                  <a:gd name="T6" fmla="+- 0 10614 10483"/>
                  <a:gd name="T7" fmla="*/ 10614 h 277"/>
                  <a:gd name="T8" fmla="+- 0 10045 9771"/>
                  <a:gd name="T9" fmla="*/ T8 w 276"/>
                  <a:gd name="T10" fmla="+- 0 10608 10483"/>
                  <a:gd name="T11" fmla="*/ 10608 h 277"/>
                  <a:gd name="T12" fmla="+- 0 10045 9771"/>
                  <a:gd name="T13" fmla="*/ T12 w 276"/>
                  <a:gd name="T14" fmla="+- 0 10600 10483"/>
                  <a:gd name="T15" fmla="*/ 10600 h 277"/>
                  <a:gd name="T16" fmla="+- 0 10044 9771"/>
                  <a:gd name="T17" fmla="*/ T16 w 276"/>
                  <a:gd name="T18" fmla="+- 0 10593 10483"/>
                  <a:gd name="T19" fmla="*/ 10593 h 277"/>
                  <a:gd name="T20" fmla="+- 0 10043 9771"/>
                  <a:gd name="T21" fmla="*/ T20 w 276"/>
                  <a:gd name="T22" fmla="+- 0 10587 10483"/>
                  <a:gd name="T23" fmla="*/ 10587 h 277"/>
                  <a:gd name="T24" fmla="+- 0 10040 9771"/>
                  <a:gd name="T25" fmla="*/ T24 w 276"/>
                  <a:gd name="T26" fmla="+- 0 10580 10483"/>
                  <a:gd name="T27" fmla="*/ 10580 h 277"/>
                  <a:gd name="T28" fmla="+- 0 10006 9771"/>
                  <a:gd name="T29" fmla="*/ T28 w 276"/>
                  <a:gd name="T30" fmla="+- 0 10524 10483"/>
                  <a:gd name="T31" fmla="*/ 10524 h 277"/>
                  <a:gd name="T32" fmla="+- 0 9974 9771"/>
                  <a:gd name="T33" fmla="*/ T32 w 276"/>
                  <a:gd name="T34" fmla="+- 0 10500 10483"/>
                  <a:gd name="T35" fmla="*/ 10500 h 277"/>
                  <a:gd name="T36" fmla="+- 0 9962 9771"/>
                  <a:gd name="T37" fmla="*/ T36 w 276"/>
                  <a:gd name="T38" fmla="+- 0 10494 10483"/>
                  <a:gd name="T39" fmla="*/ 10494 h 277"/>
                  <a:gd name="T40" fmla="+- 0 9949 9771"/>
                  <a:gd name="T41" fmla="*/ T40 w 276"/>
                  <a:gd name="T42" fmla="+- 0 10490 10483"/>
                  <a:gd name="T43" fmla="*/ 10490 h 277"/>
                  <a:gd name="T44" fmla="+- 0 9943 9771"/>
                  <a:gd name="T45" fmla="*/ T44 w 276"/>
                  <a:gd name="T46" fmla="+- 0 10487 10483"/>
                  <a:gd name="T47" fmla="*/ 10487 h 277"/>
                  <a:gd name="T48" fmla="+- 0 9936 9771"/>
                  <a:gd name="T49" fmla="*/ T48 w 276"/>
                  <a:gd name="T50" fmla="+- 0 10486 10483"/>
                  <a:gd name="T51" fmla="*/ 10486 h 277"/>
                  <a:gd name="T52" fmla="+- 0 9930 9771"/>
                  <a:gd name="T53" fmla="*/ T52 w 276"/>
                  <a:gd name="T54" fmla="+- 0 10485 10483"/>
                  <a:gd name="T55" fmla="*/ 10485 h 277"/>
                  <a:gd name="T56" fmla="+- 0 9923 9771"/>
                  <a:gd name="T57" fmla="*/ T56 w 276"/>
                  <a:gd name="T58" fmla="+- 0 10485 10483"/>
                  <a:gd name="T59" fmla="*/ 10485 h 277"/>
                  <a:gd name="T60" fmla="+- 0 9915 9771"/>
                  <a:gd name="T61" fmla="*/ T60 w 276"/>
                  <a:gd name="T62" fmla="+- 0 10483 10483"/>
                  <a:gd name="T63" fmla="*/ 10483 h 277"/>
                  <a:gd name="T64" fmla="+- 0 9909 9771"/>
                  <a:gd name="T65" fmla="*/ T64 w 276"/>
                  <a:gd name="T66" fmla="+- 0 10483 10483"/>
                  <a:gd name="T67" fmla="*/ 10483 h 277"/>
                  <a:gd name="T68" fmla="+- 0 9901 9771"/>
                  <a:gd name="T69" fmla="*/ T68 w 276"/>
                  <a:gd name="T70" fmla="+- 0 10483 10483"/>
                  <a:gd name="T71" fmla="*/ 10483 h 277"/>
                  <a:gd name="T72" fmla="+- 0 9895 9771"/>
                  <a:gd name="T73" fmla="*/ T72 w 276"/>
                  <a:gd name="T74" fmla="+- 0 10485 10483"/>
                  <a:gd name="T75" fmla="*/ 10485 h 277"/>
                  <a:gd name="T76" fmla="+- 0 9888 9771"/>
                  <a:gd name="T77" fmla="*/ T76 w 276"/>
                  <a:gd name="T78" fmla="+- 0 10485 10483"/>
                  <a:gd name="T79" fmla="*/ 10485 h 277"/>
                  <a:gd name="T80" fmla="+- 0 9880 9771"/>
                  <a:gd name="T81" fmla="*/ T80 w 276"/>
                  <a:gd name="T82" fmla="+- 0 10486 10483"/>
                  <a:gd name="T83" fmla="*/ 10486 h 277"/>
                  <a:gd name="T84" fmla="+- 0 9874 9771"/>
                  <a:gd name="T85" fmla="*/ T84 w 276"/>
                  <a:gd name="T86" fmla="+- 0 10487 10483"/>
                  <a:gd name="T87" fmla="*/ 10487 h 277"/>
                  <a:gd name="T88" fmla="+- 0 9867 9771"/>
                  <a:gd name="T89" fmla="*/ T88 w 276"/>
                  <a:gd name="T90" fmla="+- 0 10490 10483"/>
                  <a:gd name="T91" fmla="*/ 10490 h 277"/>
                  <a:gd name="T92" fmla="+- 0 9854 9771"/>
                  <a:gd name="T93" fmla="*/ T92 w 276"/>
                  <a:gd name="T94" fmla="+- 0 10494 10483"/>
                  <a:gd name="T95" fmla="*/ 10494 h 277"/>
                  <a:gd name="T96" fmla="+- 0 9843 9771"/>
                  <a:gd name="T97" fmla="*/ T96 w 276"/>
                  <a:gd name="T98" fmla="+- 0 10500 10483"/>
                  <a:gd name="T99" fmla="*/ 10500 h 277"/>
                  <a:gd name="T100" fmla="+- 0 9831 9771"/>
                  <a:gd name="T101" fmla="*/ T100 w 276"/>
                  <a:gd name="T102" fmla="+- 0 10506 10483"/>
                  <a:gd name="T103" fmla="*/ 10506 h 277"/>
                  <a:gd name="T104" fmla="+- 0 9821 9771"/>
                  <a:gd name="T105" fmla="*/ T104 w 276"/>
                  <a:gd name="T106" fmla="+- 0 10514 10483"/>
                  <a:gd name="T107" fmla="*/ 10514 h 277"/>
                  <a:gd name="T108" fmla="+- 0 9782 9771"/>
                  <a:gd name="T109" fmla="*/ T108 w 276"/>
                  <a:gd name="T110" fmla="+- 0 10568 10483"/>
                  <a:gd name="T111" fmla="*/ 10568 h 277"/>
                  <a:gd name="T112" fmla="+- 0 9774 9771"/>
                  <a:gd name="T113" fmla="*/ T112 w 276"/>
                  <a:gd name="T114" fmla="+- 0 10593 10483"/>
                  <a:gd name="T115" fmla="*/ 10593 h 277"/>
                  <a:gd name="T116" fmla="+- 0 9773 9771"/>
                  <a:gd name="T117" fmla="*/ T116 w 276"/>
                  <a:gd name="T118" fmla="+- 0 10600 10483"/>
                  <a:gd name="T119" fmla="*/ 10600 h 277"/>
                  <a:gd name="T120" fmla="+- 0 9771 9771"/>
                  <a:gd name="T121" fmla="*/ T120 w 276"/>
                  <a:gd name="T122" fmla="+- 0 10607 10483"/>
                  <a:gd name="T123" fmla="*/ 10607 h 277"/>
                  <a:gd name="T124" fmla="+- 0 9771 9771"/>
                  <a:gd name="T125" fmla="*/ T124 w 276"/>
                  <a:gd name="T126" fmla="+- 0 10614 10483"/>
                  <a:gd name="T127" fmla="*/ 10614 h 277"/>
                  <a:gd name="T128" fmla="+- 0 9771 9771"/>
                  <a:gd name="T129" fmla="*/ T128 w 276"/>
                  <a:gd name="T130" fmla="+- 0 10621 10483"/>
                  <a:gd name="T131" fmla="*/ 10621 h 277"/>
                  <a:gd name="T132" fmla="+- 0 9771 9771"/>
                  <a:gd name="T133" fmla="*/ T132 w 276"/>
                  <a:gd name="T134" fmla="+- 0 10628 10483"/>
                  <a:gd name="T135" fmla="*/ 10628 h 277"/>
                  <a:gd name="T136" fmla="+- 0 9771 9771"/>
                  <a:gd name="T137" fmla="*/ T136 w 276"/>
                  <a:gd name="T138" fmla="+- 0 10635 10483"/>
                  <a:gd name="T139" fmla="*/ 10635 h 277"/>
                  <a:gd name="T140" fmla="+- 0 9773 9771"/>
                  <a:gd name="T141" fmla="*/ T140 w 276"/>
                  <a:gd name="T142" fmla="+- 0 10642 10483"/>
                  <a:gd name="T143" fmla="*/ 10642 h 277"/>
                  <a:gd name="T144" fmla="+- 0 9795 9771"/>
                  <a:gd name="T145" fmla="*/ T144 w 276"/>
                  <a:gd name="T146" fmla="+- 0 10699 10483"/>
                  <a:gd name="T147" fmla="*/ 10699 h 277"/>
                  <a:gd name="T148" fmla="+- 0 9812 9771"/>
                  <a:gd name="T149" fmla="*/ T148 w 276"/>
                  <a:gd name="T150" fmla="+- 0 10718 10483"/>
                  <a:gd name="T151" fmla="*/ 10718 h 277"/>
                  <a:gd name="T152" fmla="+- 0 9821 9771"/>
                  <a:gd name="T153" fmla="*/ T152 w 276"/>
                  <a:gd name="T154" fmla="+- 0 10727 10483"/>
                  <a:gd name="T155" fmla="*/ 10727 h 277"/>
                  <a:gd name="T156" fmla="+- 0 9874 9771"/>
                  <a:gd name="T157" fmla="*/ T156 w 276"/>
                  <a:gd name="T158" fmla="+- 0 10754 10483"/>
                  <a:gd name="T159" fmla="*/ 10754 h 277"/>
                  <a:gd name="T160" fmla="+- 0 9880 9771"/>
                  <a:gd name="T161" fmla="*/ T160 w 276"/>
                  <a:gd name="T162" fmla="+- 0 10756 10483"/>
                  <a:gd name="T163" fmla="*/ 10756 h 277"/>
                  <a:gd name="T164" fmla="+- 0 9887 9771"/>
                  <a:gd name="T165" fmla="*/ T164 w 276"/>
                  <a:gd name="T166" fmla="+- 0 10757 10483"/>
                  <a:gd name="T167" fmla="*/ 10757 h 277"/>
                  <a:gd name="T168" fmla="+- 0 9895 9771"/>
                  <a:gd name="T169" fmla="*/ T168 w 276"/>
                  <a:gd name="T170" fmla="+- 0 10758 10483"/>
                  <a:gd name="T171" fmla="*/ 10758 h 277"/>
                  <a:gd name="T172" fmla="+- 0 9901 9771"/>
                  <a:gd name="T173" fmla="*/ T172 w 276"/>
                  <a:gd name="T174" fmla="+- 0 10758 10483"/>
                  <a:gd name="T175" fmla="*/ 10758 h 277"/>
                  <a:gd name="T176" fmla="+- 0 9909 9771"/>
                  <a:gd name="T177" fmla="*/ T176 w 276"/>
                  <a:gd name="T178" fmla="+- 0 10760 10483"/>
                  <a:gd name="T179" fmla="*/ 10760 h 277"/>
                  <a:gd name="T180" fmla="+- 0 9915 9771"/>
                  <a:gd name="T181" fmla="*/ T180 w 276"/>
                  <a:gd name="T182" fmla="+- 0 10758 10483"/>
                  <a:gd name="T183" fmla="*/ 10758 h 277"/>
                  <a:gd name="T184" fmla="+- 0 9923 9771"/>
                  <a:gd name="T185" fmla="*/ T184 w 276"/>
                  <a:gd name="T186" fmla="+- 0 10758 10483"/>
                  <a:gd name="T187" fmla="*/ 10758 h 277"/>
                  <a:gd name="T188" fmla="+- 0 9930 9771"/>
                  <a:gd name="T189" fmla="*/ T188 w 276"/>
                  <a:gd name="T190" fmla="+- 0 10757 10483"/>
                  <a:gd name="T191" fmla="*/ 10757 h 277"/>
                  <a:gd name="T192" fmla="+- 0 9936 9771"/>
                  <a:gd name="T193" fmla="*/ T192 w 276"/>
                  <a:gd name="T194" fmla="+- 0 10756 10483"/>
                  <a:gd name="T195" fmla="*/ 10756 h 277"/>
                  <a:gd name="T196" fmla="+- 0 9943 9771"/>
                  <a:gd name="T197" fmla="*/ T196 w 276"/>
                  <a:gd name="T198" fmla="+- 0 10754 10483"/>
                  <a:gd name="T199" fmla="*/ 10754 h 277"/>
                  <a:gd name="T200" fmla="+- 0 9949 9771"/>
                  <a:gd name="T201" fmla="*/ T200 w 276"/>
                  <a:gd name="T202" fmla="+- 0 10753 10483"/>
                  <a:gd name="T203" fmla="*/ 10753 h 277"/>
                  <a:gd name="T204" fmla="+- 0 10006 9771"/>
                  <a:gd name="T205" fmla="*/ T204 w 276"/>
                  <a:gd name="T206" fmla="+- 0 10718 10483"/>
                  <a:gd name="T207" fmla="*/ 10718 h 277"/>
                  <a:gd name="T208" fmla="+- 0 10040 9771"/>
                  <a:gd name="T209" fmla="*/ T208 w 276"/>
                  <a:gd name="T210" fmla="+- 0 10662 10483"/>
                  <a:gd name="T211" fmla="*/ 10662 h 277"/>
                  <a:gd name="T212" fmla="+- 0 10043 9771"/>
                  <a:gd name="T213" fmla="*/ T212 w 276"/>
                  <a:gd name="T214" fmla="+- 0 10656 10483"/>
                  <a:gd name="T215" fmla="*/ 10656 h 277"/>
                  <a:gd name="T216" fmla="+- 0 10044 9771"/>
                  <a:gd name="T217" fmla="*/ T216 w 276"/>
                  <a:gd name="T218" fmla="+- 0 10649 10483"/>
                  <a:gd name="T219" fmla="*/ 10649 h 277"/>
                  <a:gd name="T220" fmla="+- 0 10045 9771"/>
                  <a:gd name="T221" fmla="*/ T220 w 276"/>
                  <a:gd name="T222" fmla="+- 0 10643 10483"/>
                  <a:gd name="T223" fmla="*/ 10643 h 277"/>
                  <a:gd name="T224" fmla="+- 0 10045 9771"/>
                  <a:gd name="T225" fmla="*/ T224 w 276"/>
                  <a:gd name="T226" fmla="+- 0 10635 10483"/>
                  <a:gd name="T227" fmla="*/ 10635 h 277"/>
                  <a:gd name="T228" fmla="+- 0 10047 9771"/>
                  <a:gd name="T229" fmla="*/ T228 w 276"/>
                  <a:gd name="T230" fmla="+- 0 10628 10483"/>
                  <a:gd name="T231" fmla="*/ 10628 h 277"/>
                  <a:gd name="T232" fmla="+- 0 10047 9771"/>
                  <a:gd name="T233" fmla="*/ T232 w 276"/>
                  <a:gd name="T234" fmla="+- 0 10621 10483"/>
                  <a:gd name="T235" fmla="*/ 10621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76" h="277">
                    <a:moveTo>
                      <a:pt x="276" y="138"/>
                    </a:moveTo>
                    <a:lnTo>
                      <a:pt x="276" y="131"/>
                    </a:lnTo>
                    <a:lnTo>
                      <a:pt x="274" y="125"/>
                    </a:lnTo>
                    <a:lnTo>
                      <a:pt x="274" y="117"/>
                    </a:lnTo>
                    <a:lnTo>
                      <a:pt x="273" y="110"/>
                    </a:lnTo>
                    <a:lnTo>
                      <a:pt x="272" y="104"/>
                    </a:lnTo>
                    <a:lnTo>
                      <a:pt x="269" y="97"/>
                    </a:lnTo>
                    <a:lnTo>
                      <a:pt x="235" y="41"/>
                    </a:lnTo>
                    <a:lnTo>
                      <a:pt x="203" y="17"/>
                    </a:lnTo>
                    <a:lnTo>
                      <a:pt x="191" y="11"/>
                    </a:lnTo>
                    <a:lnTo>
                      <a:pt x="178" y="7"/>
                    </a:lnTo>
                    <a:lnTo>
                      <a:pt x="172" y="4"/>
                    </a:lnTo>
                    <a:lnTo>
                      <a:pt x="165" y="3"/>
                    </a:lnTo>
                    <a:lnTo>
                      <a:pt x="159" y="2"/>
                    </a:lnTo>
                    <a:lnTo>
                      <a:pt x="152" y="2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24" y="2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3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2" y="17"/>
                    </a:lnTo>
                    <a:lnTo>
                      <a:pt x="60" y="23"/>
                    </a:lnTo>
                    <a:lnTo>
                      <a:pt x="50" y="31"/>
                    </a:lnTo>
                    <a:lnTo>
                      <a:pt x="11" y="85"/>
                    </a:lnTo>
                    <a:lnTo>
                      <a:pt x="3" y="110"/>
                    </a:lnTo>
                    <a:lnTo>
                      <a:pt x="2" y="117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4" y="216"/>
                    </a:lnTo>
                    <a:lnTo>
                      <a:pt x="41" y="235"/>
                    </a:lnTo>
                    <a:lnTo>
                      <a:pt x="50" y="244"/>
                    </a:lnTo>
                    <a:lnTo>
                      <a:pt x="103" y="271"/>
                    </a:lnTo>
                    <a:lnTo>
                      <a:pt x="109" y="273"/>
                    </a:lnTo>
                    <a:lnTo>
                      <a:pt x="116" y="274"/>
                    </a:lnTo>
                    <a:lnTo>
                      <a:pt x="124" y="275"/>
                    </a:lnTo>
                    <a:lnTo>
                      <a:pt x="130" y="275"/>
                    </a:lnTo>
                    <a:lnTo>
                      <a:pt x="138" y="277"/>
                    </a:lnTo>
                    <a:lnTo>
                      <a:pt x="144" y="275"/>
                    </a:lnTo>
                    <a:lnTo>
                      <a:pt x="152" y="275"/>
                    </a:lnTo>
                    <a:lnTo>
                      <a:pt x="159" y="274"/>
                    </a:lnTo>
                    <a:lnTo>
                      <a:pt x="165" y="273"/>
                    </a:lnTo>
                    <a:lnTo>
                      <a:pt x="172" y="271"/>
                    </a:lnTo>
                    <a:lnTo>
                      <a:pt x="178" y="270"/>
                    </a:lnTo>
                    <a:lnTo>
                      <a:pt x="235" y="235"/>
                    </a:lnTo>
                    <a:lnTo>
                      <a:pt x="269" y="179"/>
                    </a:lnTo>
                    <a:lnTo>
                      <a:pt x="272" y="173"/>
                    </a:lnTo>
                    <a:lnTo>
                      <a:pt x="273" y="166"/>
                    </a:lnTo>
                    <a:lnTo>
                      <a:pt x="274" y="160"/>
                    </a:lnTo>
                    <a:lnTo>
                      <a:pt x="274" y="152"/>
                    </a:lnTo>
                    <a:lnTo>
                      <a:pt x="276" y="145"/>
                    </a:lnTo>
                    <a:lnTo>
                      <a:pt x="276" y="138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" name="Group 73"/>
            <p:cNvGrpSpPr>
              <a:grpSpLocks/>
            </p:cNvGrpSpPr>
            <p:nvPr/>
          </p:nvGrpSpPr>
          <p:grpSpPr bwMode="auto">
            <a:xfrm>
              <a:off x="9770" y="11519"/>
              <a:ext cx="277" cy="277"/>
              <a:chOff x="9770" y="11519"/>
              <a:chExt cx="277" cy="277"/>
            </a:xfrm>
          </p:grpSpPr>
          <p:sp>
            <p:nvSpPr>
              <p:cNvPr id="2152" name="Freeform 74"/>
              <p:cNvSpPr>
                <a:spLocks/>
              </p:cNvSpPr>
              <p:nvPr/>
            </p:nvSpPr>
            <p:spPr bwMode="auto">
              <a:xfrm>
                <a:off x="9770" y="11519"/>
                <a:ext cx="277" cy="277"/>
              </a:xfrm>
              <a:custGeom>
                <a:avLst/>
                <a:gdLst>
                  <a:gd name="T0" fmla="+- 0 9915 9770"/>
                  <a:gd name="T1" fmla="*/ T0 w 277"/>
                  <a:gd name="T2" fmla="+- 0 11794 11519"/>
                  <a:gd name="T3" fmla="*/ 11794 h 277"/>
                  <a:gd name="T4" fmla="+- 0 9901 9770"/>
                  <a:gd name="T5" fmla="*/ T4 w 277"/>
                  <a:gd name="T6" fmla="+- 0 11794 11519"/>
                  <a:gd name="T7" fmla="*/ 11794 h 277"/>
                  <a:gd name="T8" fmla="+- 0 9908 9770"/>
                  <a:gd name="T9" fmla="*/ T8 w 277"/>
                  <a:gd name="T10" fmla="+- 0 11795 11519"/>
                  <a:gd name="T11" fmla="*/ 11795 h 277"/>
                  <a:gd name="T12" fmla="+- 0 9915 9770"/>
                  <a:gd name="T13" fmla="*/ T12 w 277"/>
                  <a:gd name="T14" fmla="+- 0 11794 11519"/>
                  <a:gd name="T15" fmla="*/ 1179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7" h="277">
                    <a:moveTo>
                      <a:pt x="145" y="275"/>
                    </a:moveTo>
                    <a:lnTo>
                      <a:pt x="131" y="275"/>
                    </a:lnTo>
                    <a:lnTo>
                      <a:pt x="138" y="276"/>
                    </a:lnTo>
                    <a:lnTo>
                      <a:pt x="145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75"/>
              <p:cNvSpPr>
                <a:spLocks/>
              </p:cNvSpPr>
              <p:nvPr/>
            </p:nvSpPr>
            <p:spPr bwMode="auto">
              <a:xfrm>
                <a:off x="9770" y="11519"/>
                <a:ext cx="277" cy="277"/>
              </a:xfrm>
              <a:custGeom>
                <a:avLst/>
                <a:gdLst>
                  <a:gd name="T0" fmla="+- 0 9930 9770"/>
                  <a:gd name="T1" fmla="*/ T0 w 277"/>
                  <a:gd name="T2" fmla="+- 0 11520 11519"/>
                  <a:gd name="T3" fmla="*/ 11520 h 277"/>
                  <a:gd name="T4" fmla="+- 0 9887 9770"/>
                  <a:gd name="T5" fmla="*/ T4 w 277"/>
                  <a:gd name="T6" fmla="+- 0 11520 11519"/>
                  <a:gd name="T7" fmla="*/ 11520 h 277"/>
                  <a:gd name="T8" fmla="+- 0 9874 9770"/>
                  <a:gd name="T9" fmla="*/ T8 w 277"/>
                  <a:gd name="T10" fmla="+- 0 11522 11519"/>
                  <a:gd name="T11" fmla="*/ 11522 h 277"/>
                  <a:gd name="T12" fmla="+- 0 9867 9770"/>
                  <a:gd name="T13" fmla="*/ T12 w 277"/>
                  <a:gd name="T14" fmla="+- 0 11525 11519"/>
                  <a:gd name="T15" fmla="*/ 11525 h 277"/>
                  <a:gd name="T16" fmla="+- 0 9854 9770"/>
                  <a:gd name="T17" fmla="*/ T16 w 277"/>
                  <a:gd name="T18" fmla="+- 0 11529 11519"/>
                  <a:gd name="T19" fmla="*/ 11529 h 277"/>
                  <a:gd name="T20" fmla="+- 0 9801 9770"/>
                  <a:gd name="T21" fmla="*/ T20 w 277"/>
                  <a:gd name="T22" fmla="+- 0 11569 11519"/>
                  <a:gd name="T23" fmla="*/ 11569 h 277"/>
                  <a:gd name="T24" fmla="+- 0 9787 9770"/>
                  <a:gd name="T25" fmla="*/ T24 w 277"/>
                  <a:gd name="T26" fmla="+- 0 11591 11519"/>
                  <a:gd name="T27" fmla="*/ 11591 h 277"/>
                  <a:gd name="T28" fmla="+- 0 9780 9770"/>
                  <a:gd name="T29" fmla="*/ T28 w 277"/>
                  <a:gd name="T30" fmla="+- 0 11603 11519"/>
                  <a:gd name="T31" fmla="*/ 11603 h 277"/>
                  <a:gd name="T32" fmla="+- 0 9777 9770"/>
                  <a:gd name="T33" fmla="*/ T32 w 277"/>
                  <a:gd name="T34" fmla="+- 0 11616 11519"/>
                  <a:gd name="T35" fmla="*/ 11616 h 277"/>
                  <a:gd name="T36" fmla="+- 0 9774 9770"/>
                  <a:gd name="T37" fmla="*/ T36 w 277"/>
                  <a:gd name="T38" fmla="+- 0 11622 11519"/>
                  <a:gd name="T39" fmla="*/ 11622 h 277"/>
                  <a:gd name="T40" fmla="+- 0 9773 9770"/>
                  <a:gd name="T41" fmla="*/ T40 w 277"/>
                  <a:gd name="T42" fmla="+- 0 11629 11519"/>
                  <a:gd name="T43" fmla="*/ 11629 h 277"/>
                  <a:gd name="T44" fmla="+- 0 9771 9770"/>
                  <a:gd name="T45" fmla="*/ T44 w 277"/>
                  <a:gd name="T46" fmla="+- 0 11635 11519"/>
                  <a:gd name="T47" fmla="*/ 11635 h 277"/>
                  <a:gd name="T48" fmla="+- 0 9771 9770"/>
                  <a:gd name="T49" fmla="*/ T48 w 277"/>
                  <a:gd name="T50" fmla="+- 0 11642 11519"/>
                  <a:gd name="T51" fmla="*/ 11642 h 277"/>
                  <a:gd name="T52" fmla="+- 0 9770 9770"/>
                  <a:gd name="T53" fmla="*/ T52 w 277"/>
                  <a:gd name="T54" fmla="+- 0 11649 11519"/>
                  <a:gd name="T55" fmla="*/ 11649 h 277"/>
                  <a:gd name="T56" fmla="+- 0 9770 9770"/>
                  <a:gd name="T57" fmla="*/ T56 w 277"/>
                  <a:gd name="T58" fmla="+- 0 11664 11519"/>
                  <a:gd name="T59" fmla="*/ 11664 h 277"/>
                  <a:gd name="T60" fmla="+- 0 9771 9770"/>
                  <a:gd name="T61" fmla="*/ T60 w 277"/>
                  <a:gd name="T62" fmla="+- 0 11670 11519"/>
                  <a:gd name="T63" fmla="*/ 11670 h 277"/>
                  <a:gd name="T64" fmla="+- 0 9771 9770"/>
                  <a:gd name="T65" fmla="*/ T64 w 277"/>
                  <a:gd name="T66" fmla="+- 0 11677 11519"/>
                  <a:gd name="T67" fmla="*/ 11677 h 277"/>
                  <a:gd name="T68" fmla="+- 0 9773 9770"/>
                  <a:gd name="T69" fmla="*/ T68 w 277"/>
                  <a:gd name="T70" fmla="+- 0 11684 11519"/>
                  <a:gd name="T71" fmla="*/ 11684 h 277"/>
                  <a:gd name="T72" fmla="+- 0 9774 9770"/>
                  <a:gd name="T73" fmla="*/ T72 w 277"/>
                  <a:gd name="T74" fmla="+- 0 11691 11519"/>
                  <a:gd name="T75" fmla="*/ 11691 h 277"/>
                  <a:gd name="T76" fmla="+- 0 9777 9770"/>
                  <a:gd name="T77" fmla="*/ T76 w 277"/>
                  <a:gd name="T78" fmla="+- 0 11697 11519"/>
                  <a:gd name="T79" fmla="*/ 11697 h 277"/>
                  <a:gd name="T80" fmla="+- 0 9780 9770"/>
                  <a:gd name="T81" fmla="*/ T80 w 277"/>
                  <a:gd name="T82" fmla="+- 0 11710 11519"/>
                  <a:gd name="T83" fmla="*/ 11710 h 277"/>
                  <a:gd name="T84" fmla="+- 0 9821 9770"/>
                  <a:gd name="T85" fmla="*/ T84 w 277"/>
                  <a:gd name="T86" fmla="+- 0 11762 11519"/>
                  <a:gd name="T87" fmla="*/ 11762 h 277"/>
                  <a:gd name="T88" fmla="+- 0 9893 9770"/>
                  <a:gd name="T89" fmla="*/ T88 w 277"/>
                  <a:gd name="T90" fmla="+- 0 11794 11519"/>
                  <a:gd name="T91" fmla="*/ 11794 h 277"/>
                  <a:gd name="T92" fmla="+- 0 9922 9770"/>
                  <a:gd name="T93" fmla="*/ T92 w 277"/>
                  <a:gd name="T94" fmla="+- 0 11794 11519"/>
                  <a:gd name="T95" fmla="*/ 11794 h 277"/>
                  <a:gd name="T96" fmla="+- 0 9928 9770"/>
                  <a:gd name="T97" fmla="*/ T96 w 277"/>
                  <a:gd name="T98" fmla="+- 0 11792 11519"/>
                  <a:gd name="T99" fmla="*/ 11792 h 277"/>
                  <a:gd name="T100" fmla="+- 0 9936 9770"/>
                  <a:gd name="T101" fmla="*/ T100 w 277"/>
                  <a:gd name="T102" fmla="+- 0 11791 11519"/>
                  <a:gd name="T103" fmla="*/ 11791 h 277"/>
                  <a:gd name="T104" fmla="+- 0 9996 9770"/>
                  <a:gd name="T105" fmla="*/ T104 w 277"/>
                  <a:gd name="T106" fmla="+- 0 11762 11519"/>
                  <a:gd name="T107" fmla="*/ 11762 h 277"/>
                  <a:gd name="T108" fmla="+- 0 10005 9770"/>
                  <a:gd name="T109" fmla="*/ T108 w 277"/>
                  <a:gd name="T110" fmla="+- 0 11753 11519"/>
                  <a:gd name="T111" fmla="*/ 11753 h 277"/>
                  <a:gd name="T112" fmla="+- 0 10014 9770"/>
                  <a:gd name="T113" fmla="*/ T112 w 277"/>
                  <a:gd name="T114" fmla="+- 0 11744 11519"/>
                  <a:gd name="T115" fmla="*/ 11744 h 277"/>
                  <a:gd name="T116" fmla="+- 0 10043 9770"/>
                  <a:gd name="T117" fmla="*/ T116 w 277"/>
                  <a:gd name="T118" fmla="+- 0 11684 11519"/>
                  <a:gd name="T119" fmla="*/ 11684 h 277"/>
                  <a:gd name="T120" fmla="+- 0 10044 9770"/>
                  <a:gd name="T121" fmla="*/ T120 w 277"/>
                  <a:gd name="T122" fmla="+- 0 11677 11519"/>
                  <a:gd name="T123" fmla="*/ 11677 h 277"/>
                  <a:gd name="T124" fmla="+- 0 10045 9770"/>
                  <a:gd name="T125" fmla="*/ T124 w 277"/>
                  <a:gd name="T126" fmla="+- 0 11670 11519"/>
                  <a:gd name="T127" fmla="*/ 11670 h 277"/>
                  <a:gd name="T128" fmla="+- 0 10045 9770"/>
                  <a:gd name="T129" fmla="*/ T128 w 277"/>
                  <a:gd name="T130" fmla="+- 0 11664 11519"/>
                  <a:gd name="T131" fmla="*/ 11664 h 277"/>
                  <a:gd name="T132" fmla="+- 0 10047 9770"/>
                  <a:gd name="T133" fmla="*/ T132 w 277"/>
                  <a:gd name="T134" fmla="+- 0 11656 11519"/>
                  <a:gd name="T135" fmla="*/ 11656 h 277"/>
                  <a:gd name="T136" fmla="+- 0 10045 9770"/>
                  <a:gd name="T137" fmla="*/ T136 w 277"/>
                  <a:gd name="T138" fmla="+- 0 11649 11519"/>
                  <a:gd name="T139" fmla="*/ 11649 h 277"/>
                  <a:gd name="T140" fmla="+- 0 10045 9770"/>
                  <a:gd name="T141" fmla="*/ T140 w 277"/>
                  <a:gd name="T142" fmla="+- 0 11642 11519"/>
                  <a:gd name="T143" fmla="*/ 11642 h 277"/>
                  <a:gd name="T144" fmla="+- 0 10044 9770"/>
                  <a:gd name="T145" fmla="*/ T144 w 277"/>
                  <a:gd name="T146" fmla="+- 0 11635 11519"/>
                  <a:gd name="T147" fmla="*/ 11635 h 277"/>
                  <a:gd name="T148" fmla="+- 0 10043 9770"/>
                  <a:gd name="T149" fmla="*/ T148 w 277"/>
                  <a:gd name="T150" fmla="+- 0 11629 11519"/>
                  <a:gd name="T151" fmla="*/ 11629 h 277"/>
                  <a:gd name="T152" fmla="+- 0 10014 9770"/>
                  <a:gd name="T153" fmla="*/ T152 w 277"/>
                  <a:gd name="T154" fmla="+- 0 11569 11519"/>
                  <a:gd name="T155" fmla="*/ 11569 h 277"/>
                  <a:gd name="T156" fmla="+- 0 9962 9770"/>
                  <a:gd name="T157" fmla="*/ T156 w 277"/>
                  <a:gd name="T158" fmla="+- 0 11529 11519"/>
                  <a:gd name="T159" fmla="*/ 11529 h 277"/>
                  <a:gd name="T160" fmla="+- 0 9949 9770"/>
                  <a:gd name="T161" fmla="*/ T160 w 277"/>
                  <a:gd name="T162" fmla="+- 0 11525 11519"/>
                  <a:gd name="T163" fmla="*/ 11525 h 277"/>
                  <a:gd name="T164" fmla="+- 0 9943 9770"/>
                  <a:gd name="T165" fmla="*/ T164 w 277"/>
                  <a:gd name="T166" fmla="+- 0 11522 11519"/>
                  <a:gd name="T167" fmla="*/ 11522 h 277"/>
                  <a:gd name="T168" fmla="+- 0 9930 9770"/>
                  <a:gd name="T169" fmla="*/ T168 w 277"/>
                  <a:gd name="T170" fmla="+- 0 11520 11519"/>
                  <a:gd name="T171" fmla="*/ 11520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277" h="277">
                    <a:moveTo>
                      <a:pt x="160" y="1"/>
                    </a:moveTo>
                    <a:lnTo>
                      <a:pt x="117" y="1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50"/>
                    </a:lnTo>
                    <a:lnTo>
                      <a:pt x="17" y="72"/>
                    </a:lnTo>
                    <a:lnTo>
                      <a:pt x="10" y="84"/>
                    </a:lnTo>
                    <a:lnTo>
                      <a:pt x="7" y="97"/>
                    </a:lnTo>
                    <a:lnTo>
                      <a:pt x="4" y="103"/>
                    </a:lnTo>
                    <a:lnTo>
                      <a:pt x="3" y="110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30"/>
                    </a:lnTo>
                    <a:lnTo>
                      <a:pt x="0" y="145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3" y="165"/>
                    </a:lnTo>
                    <a:lnTo>
                      <a:pt x="4" y="172"/>
                    </a:lnTo>
                    <a:lnTo>
                      <a:pt x="7" y="178"/>
                    </a:lnTo>
                    <a:lnTo>
                      <a:pt x="10" y="191"/>
                    </a:lnTo>
                    <a:lnTo>
                      <a:pt x="51" y="243"/>
                    </a:lnTo>
                    <a:lnTo>
                      <a:pt x="123" y="275"/>
                    </a:lnTo>
                    <a:lnTo>
                      <a:pt x="152" y="275"/>
                    </a:lnTo>
                    <a:lnTo>
                      <a:pt x="158" y="273"/>
                    </a:lnTo>
                    <a:lnTo>
                      <a:pt x="166" y="272"/>
                    </a:lnTo>
                    <a:lnTo>
                      <a:pt x="226" y="243"/>
                    </a:lnTo>
                    <a:lnTo>
                      <a:pt x="235" y="234"/>
                    </a:lnTo>
                    <a:lnTo>
                      <a:pt x="244" y="225"/>
                    </a:lnTo>
                    <a:lnTo>
                      <a:pt x="273" y="165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7" y="137"/>
                    </a:lnTo>
                    <a:lnTo>
                      <a:pt x="275" y="130"/>
                    </a:lnTo>
                    <a:lnTo>
                      <a:pt x="275" y="123"/>
                    </a:lnTo>
                    <a:lnTo>
                      <a:pt x="274" y="116"/>
                    </a:lnTo>
                    <a:lnTo>
                      <a:pt x="273" y="110"/>
                    </a:lnTo>
                    <a:lnTo>
                      <a:pt x="244" y="50"/>
                    </a:lnTo>
                    <a:lnTo>
                      <a:pt x="192" y="10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76"/>
              <p:cNvSpPr>
                <a:spLocks/>
              </p:cNvSpPr>
              <p:nvPr/>
            </p:nvSpPr>
            <p:spPr bwMode="auto">
              <a:xfrm>
                <a:off x="9770" y="11519"/>
                <a:ext cx="277" cy="277"/>
              </a:xfrm>
              <a:custGeom>
                <a:avLst/>
                <a:gdLst>
                  <a:gd name="T0" fmla="+- 0 9915 9770"/>
                  <a:gd name="T1" fmla="*/ T0 w 277"/>
                  <a:gd name="T2" fmla="+- 0 11519 11519"/>
                  <a:gd name="T3" fmla="*/ 11519 h 277"/>
                  <a:gd name="T4" fmla="+- 0 9901 9770"/>
                  <a:gd name="T5" fmla="*/ T4 w 277"/>
                  <a:gd name="T6" fmla="+- 0 11519 11519"/>
                  <a:gd name="T7" fmla="*/ 11519 h 277"/>
                  <a:gd name="T8" fmla="+- 0 9895 9770"/>
                  <a:gd name="T9" fmla="*/ T8 w 277"/>
                  <a:gd name="T10" fmla="+- 0 11520 11519"/>
                  <a:gd name="T11" fmla="*/ 11520 h 277"/>
                  <a:gd name="T12" fmla="+- 0 9922 9770"/>
                  <a:gd name="T13" fmla="*/ T12 w 277"/>
                  <a:gd name="T14" fmla="+- 0 11520 11519"/>
                  <a:gd name="T15" fmla="*/ 11520 h 277"/>
                  <a:gd name="T16" fmla="+- 0 9915 9770"/>
                  <a:gd name="T17" fmla="*/ T16 w 277"/>
                  <a:gd name="T18" fmla="+- 0 11519 11519"/>
                  <a:gd name="T19" fmla="*/ 11519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7" h="277">
                    <a:moveTo>
                      <a:pt x="145" y="0"/>
                    </a:moveTo>
                    <a:lnTo>
                      <a:pt x="131" y="0"/>
                    </a:lnTo>
                    <a:lnTo>
                      <a:pt x="125" y="1"/>
                    </a:lnTo>
                    <a:lnTo>
                      <a:pt x="152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77"/>
            <p:cNvGrpSpPr>
              <a:grpSpLocks/>
            </p:cNvGrpSpPr>
            <p:nvPr/>
          </p:nvGrpSpPr>
          <p:grpSpPr bwMode="auto">
            <a:xfrm>
              <a:off x="9770" y="11519"/>
              <a:ext cx="277" cy="277"/>
              <a:chOff x="9770" y="11519"/>
              <a:chExt cx="277" cy="277"/>
            </a:xfrm>
          </p:grpSpPr>
          <p:sp>
            <p:nvSpPr>
              <p:cNvPr id="2151" name="Freeform 78"/>
              <p:cNvSpPr>
                <a:spLocks/>
              </p:cNvSpPr>
              <p:nvPr/>
            </p:nvSpPr>
            <p:spPr bwMode="auto">
              <a:xfrm>
                <a:off x="9770" y="11519"/>
                <a:ext cx="277" cy="277"/>
              </a:xfrm>
              <a:custGeom>
                <a:avLst/>
                <a:gdLst>
                  <a:gd name="T0" fmla="+- 0 10047 9770"/>
                  <a:gd name="T1" fmla="*/ T0 w 277"/>
                  <a:gd name="T2" fmla="+- 0 11656 11519"/>
                  <a:gd name="T3" fmla="*/ 11656 h 277"/>
                  <a:gd name="T4" fmla="+- 0 10045 9770"/>
                  <a:gd name="T5" fmla="*/ T4 w 277"/>
                  <a:gd name="T6" fmla="+- 0 11649 11519"/>
                  <a:gd name="T7" fmla="*/ 11649 h 277"/>
                  <a:gd name="T8" fmla="+- 0 10045 9770"/>
                  <a:gd name="T9" fmla="*/ T8 w 277"/>
                  <a:gd name="T10" fmla="+- 0 11642 11519"/>
                  <a:gd name="T11" fmla="*/ 11642 h 277"/>
                  <a:gd name="T12" fmla="+- 0 10044 9770"/>
                  <a:gd name="T13" fmla="*/ T12 w 277"/>
                  <a:gd name="T14" fmla="+- 0 11635 11519"/>
                  <a:gd name="T15" fmla="*/ 11635 h 277"/>
                  <a:gd name="T16" fmla="+- 0 10043 9770"/>
                  <a:gd name="T17" fmla="*/ T16 w 277"/>
                  <a:gd name="T18" fmla="+- 0 11629 11519"/>
                  <a:gd name="T19" fmla="*/ 11629 h 277"/>
                  <a:gd name="T20" fmla="+- 0 10041 9770"/>
                  <a:gd name="T21" fmla="*/ T20 w 277"/>
                  <a:gd name="T22" fmla="+- 0 11622 11519"/>
                  <a:gd name="T23" fmla="*/ 11622 h 277"/>
                  <a:gd name="T24" fmla="+- 0 10040 9770"/>
                  <a:gd name="T25" fmla="*/ T24 w 277"/>
                  <a:gd name="T26" fmla="+- 0 11616 11519"/>
                  <a:gd name="T27" fmla="*/ 11616 h 277"/>
                  <a:gd name="T28" fmla="+- 0 10005 9770"/>
                  <a:gd name="T29" fmla="*/ T28 w 277"/>
                  <a:gd name="T30" fmla="+- 0 11559 11519"/>
                  <a:gd name="T31" fmla="*/ 11559 h 277"/>
                  <a:gd name="T32" fmla="+- 0 9974 9770"/>
                  <a:gd name="T33" fmla="*/ T32 w 277"/>
                  <a:gd name="T34" fmla="+- 0 11535 11519"/>
                  <a:gd name="T35" fmla="*/ 11535 h 277"/>
                  <a:gd name="T36" fmla="+- 0 9962 9770"/>
                  <a:gd name="T37" fmla="*/ T36 w 277"/>
                  <a:gd name="T38" fmla="+- 0 11529 11519"/>
                  <a:gd name="T39" fmla="*/ 11529 h 277"/>
                  <a:gd name="T40" fmla="+- 0 9949 9770"/>
                  <a:gd name="T41" fmla="*/ T40 w 277"/>
                  <a:gd name="T42" fmla="+- 0 11525 11519"/>
                  <a:gd name="T43" fmla="*/ 11525 h 277"/>
                  <a:gd name="T44" fmla="+- 0 9943 9770"/>
                  <a:gd name="T45" fmla="*/ T44 w 277"/>
                  <a:gd name="T46" fmla="+- 0 11522 11519"/>
                  <a:gd name="T47" fmla="*/ 11522 h 277"/>
                  <a:gd name="T48" fmla="+- 0 9936 9770"/>
                  <a:gd name="T49" fmla="*/ T48 w 277"/>
                  <a:gd name="T50" fmla="+- 0 11521 11519"/>
                  <a:gd name="T51" fmla="*/ 11521 h 277"/>
                  <a:gd name="T52" fmla="+- 0 9930 9770"/>
                  <a:gd name="T53" fmla="*/ T52 w 277"/>
                  <a:gd name="T54" fmla="+- 0 11520 11519"/>
                  <a:gd name="T55" fmla="*/ 11520 h 277"/>
                  <a:gd name="T56" fmla="+- 0 9922 9770"/>
                  <a:gd name="T57" fmla="*/ T56 w 277"/>
                  <a:gd name="T58" fmla="+- 0 11520 11519"/>
                  <a:gd name="T59" fmla="*/ 11520 h 277"/>
                  <a:gd name="T60" fmla="+- 0 9915 9770"/>
                  <a:gd name="T61" fmla="*/ T60 w 277"/>
                  <a:gd name="T62" fmla="+- 0 11519 11519"/>
                  <a:gd name="T63" fmla="*/ 11519 h 277"/>
                  <a:gd name="T64" fmla="+- 0 9908 9770"/>
                  <a:gd name="T65" fmla="*/ T64 w 277"/>
                  <a:gd name="T66" fmla="+- 0 11519 11519"/>
                  <a:gd name="T67" fmla="*/ 11519 h 277"/>
                  <a:gd name="T68" fmla="+- 0 9901 9770"/>
                  <a:gd name="T69" fmla="*/ T68 w 277"/>
                  <a:gd name="T70" fmla="+- 0 11519 11519"/>
                  <a:gd name="T71" fmla="*/ 11519 h 277"/>
                  <a:gd name="T72" fmla="+- 0 9895 9770"/>
                  <a:gd name="T73" fmla="*/ T72 w 277"/>
                  <a:gd name="T74" fmla="+- 0 11520 11519"/>
                  <a:gd name="T75" fmla="*/ 11520 h 277"/>
                  <a:gd name="T76" fmla="+- 0 9887 9770"/>
                  <a:gd name="T77" fmla="*/ T76 w 277"/>
                  <a:gd name="T78" fmla="+- 0 11520 11519"/>
                  <a:gd name="T79" fmla="*/ 11520 h 277"/>
                  <a:gd name="T80" fmla="+- 0 9880 9770"/>
                  <a:gd name="T81" fmla="*/ T80 w 277"/>
                  <a:gd name="T82" fmla="+- 0 11521 11519"/>
                  <a:gd name="T83" fmla="*/ 11521 h 277"/>
                  <a:gd name="T84" fmla="+- 0 9874 9770"/>
                  <a:gd name="T85" fmla="*/ T84 w 277"/>
                  <a:gd name="T86" fmla="+- 0 11522 11519"/>
                  <a:gd name="T87" fmla="*/ 11522 h 277"/>
                  <a:gd name="T88" fmla="+- 0 9867 9770"/>
                  <a:gd name="T89" fmla="*/ T88 w 277"/>
                  <a:gd name="T90" fmla="+- 0 11525 11519"/>
                  <a:gd name="T91" fmla="*/ 11525 h 277"/>
                  <a:gd name="T92" fmla="+- 0 9854 9770"/>
                  <a:gd name="T93" fmla="*/ T92 w 277"/>
                  <a:gd name="T94" fmla="+- 0 11529 11519"/>
                  <a:gd name="T95" fmla="*/ 11529 h 277"/>
                  <a:gd name="T96" fmla="+- 0 9801 9770"/>
                  <a:gd name="T97" fmla="*/ T96 w 277"/>
                  <a:gd name="T98" fmla="+- 0 11569 11519"/>
                  <a:gd name="T99" fmla="*/ 11569 h 277"/>
                  <a:gd name="T100" fmla="+- 0 9787 9770"/>
                  <a:gd name="T101" fmla="*/ T100 w 277"/>
                  <a:gd name="T102" fmla="+- 0 11591 11519"/>
                  <a:gd name="T103" fmla="*/ 11591 h 277"/>
                  <a:gd name="T104" fmla="+- 0 9780 9770"/>
                  <a:gd name="T105" fmla="*/ T104 w 277"/>
                  <a:gd name="T106" fmla="+- 0 11603 11519"/>
                  <a:gd name="T107" fmla="*/ 11603 h 277"/>
                  <a:gd name="T108" fmla="+- 0 9777 9770"/>
                  <a:gd name="T109" fmla="*/ T108 w 277"/>
                  <a:gd name="T110" fmla="+- 0 11616 11519"/>
                  <a:gd name="T111" fmla="*/ 11616 h 277"/>
                  <a:gd name="T112" fmla="+- 0 9774 9770"/>
                  <a:gd name="T113" fmla="*/ T112 w 277"/>
                  <a:gd name="T114" fmla="+- 0 11622 11519"/>
                  <a:gd name="T115" fmla="*/ 11622 h 277"/>
                  <a:gd name="T116" fmla="+- 0 9773 9770"/>
                  <a:gd name="T117" fmla="*/ T116 w 277"/>
                  <a:gd name="T118" fmla="+- 0 11629 11519"/>
                  <a:gd name="T119" fmla="*/ 11629 h 277"/>
                  <a:gd name="T120" fmla="+- 0 9771 9770"/>
                  <a:gd name="T121" fmla="*/ T120 w 277"/>
                  <a:gd name="T122" fmla="+- 0 11635 11519"/>
                  <a:gd name="T123" fmla="*/ 11635 h 277"/>
                  <a:gd name="T124" fmla="+- 0 9771 9770"/>
                  <a:gd name="T125" fmla="*/ T124 w 277"/>
                  <a:gd name="T126" fmla="+- 0 11642 11519"/>
                  <a:gd name="T127" fmla="*/ 11642 h 277"/>
                  <a:gd name="T128" fmla="+- 0 9770 9770"/>
                  <a:gd name="T129" fmla="*/ T128 w 277"/>
                  <a:gd name="T130" fmla="+- 0 11649 11519"/>
                  <a:gd name="T131" fmla="*/ 11649 h 277"/>
                  <a:gd name="T132" fmla="+- 0 9770 9770"/>
                  <a:gd name="T133" fmla="*/ T132 w 277"/>
                  <a:gd name="T134" fmla="+- 0 11656 11519"/>
                  <a:gd name="T135" fmla="*/ 11656 h 277"/>
                  <a:gd name="T136" fmla="+- 0 9770 9770"/>
                  <a:gd name="T137" fmla="*/ T136 w 277"/>
                  <a:gd name="T138" fmla="+- 0 11664 11519"/>
                  <a:gd name="T139" fmla="*/ 11664 h 277"/>
                  <a:gd name="T140" fmla="+- 0 9771 9770"/>
                  <a:gd name="T141" fmla="*/ T140 w 277"/>
                  <a:gd name="T142" fmla="+- 0 11670 11519"/>
                  <a:gd name="T143" fmla="*/ 11670 h 277"/>
                  <a:gd name="T144" fmla="+- 0 9771 9770"/>
                  <a:gd name="T145" fmla="*/ T144 w 277"/>
                  <a:gd name="T146" fmla="+- 0 11677 11519"/>
                  <a:gd name="T147" fmla="*/ 11677 h 277"/>
                  <a:gd name="T148" fmla="+- 0 9773 9770"/>
                  <a:gd name="T149" fmla="*/ T148 w 277"/>
                  <a:gd name="T150" fmla="+- 0 11684 11519"/>
                  <a:gd name="T151" fmla="*/ 11684 h 277"/>
                  <a:gd name="T152" fmla="+- 0 9774 9770"/>
                  <a:gd name="T153" fmla="*/ T152 w 277"/>
                  <a:gd name="T154" fmla="+- 0 11691 11519"/>
                  <a:gd name="T155" fmla="*/ 11691 h 277"/>
                  <a:gd name="T156" fmla="+- 0 9777 9770"/>
                  <a:gd name="T157" fmla="*/ T156 w 277"/>
                  <a:gd name="T158" fmla="+- 0 11697 11519"/>
                  <a:gd name="T159" fmla="*/ 11697 h 277"/>
                  <a:gd name="T160" fmla="+- 0 9780 9770"/>
                  <a:gd name="T161" fmla="*/ T160 w 277"/>
                  <a:gd name="T162" fmla="+- 0 11710 11519"/>
                  <a:gd name="T163" fmla="*/ 11710 h 277"/>
                  <a:gd name="T164" fmla="+- 0 9821 9770"/>
                  <a:gd name="T165" fmla="*/ T164 w 277"/>
                  <a:gd name="T166" fmla="+- 0 11762 11519"/>
                  <a:gd name="T167" fmla="*/ 11762 h 277"/>
                  <a:gd name="T168" fmla="+- 0 9880 9770"/>
                  <a:gd name="T169" fmla="*/ T168 w 277"/>
                  <a:gd name="T170" fmla="+- 0 11791 11519"/>
                  <a:gd name="T171" fmla="*/ 11791 h 277"/>
                  <a:gd name="T172" fmla="+- 0 9887 9770"/>
                  <a:gd name="T173" fmla="*/ T172 w 277"/>
                  <a:gd name="T174" fmla="+- 0 11792 11519"/>
                  <a:gd name="T175" fmla="*/ 11792 h 277"/>
                  <a:gd name="T176" fmla="+- 0 9893 9770"/>
                  <a:gd name="T177" fmla="*/ T176 w 277"/>
                  <a:gd name="T178" fmla="+- 0 11794 11519"/>
                  <a:gd name="T179" fmla="*/ 11794 h 277"/>
                  <a:gd name="T180" fmla="+- 0 9901 9770"/>
                  <a:gd name="T181" fmla="*/ T180 w 277"/>
                  <a:gd name="T182" fmla="+- 0 11794 11519"/>
                  <a:gd name="T183" fmla="*/ 11794 h 277"/>
                  <a:gd name="T184" fmla="+- 0 9908 9770"/>
                  <a:gd name="T185" fmla="*/ T184 w 277"/>
                  <a:gd name="T186" fmla="+- 0 11795 11519"/>
                  <a:gd name="T187" fmla="*/ 11795 h 277"/>
                  <a:gd name="T188" fmla="+- 0 9915 9770"/>
                  <a:gd name="T189" fmla="*/ T188 w 277"/>
                  <a:gd name="T190" fmla="+- 0 11794 11519"/>
                  <a:gd name="T191" fmla="*/ 11794 h 277"/>
                  <a:gd name="T192" fmla="+- 0 9922 9770"/>
                  <a:gd name="T193" fmla="*/ T192 w 277"/>
                  <a:gd name="T194" fmla="+- 0 11794 11519"/>
                  <a:gd name="T195" fmla="*/ 11794 h 277"/>
                  <a:gd name="T196" fmla="+- 0 9928 9770"/>
                  <a:gd name="T197" fmla="*/ T196 w 277"/>
                  <a:gd name="T198" fmla="+- 0 11792 11519"/>
                  <a:gd name="T199" fmla="*/ 11792 h 277"/>
                  <a:gd name="T200" fmla="+- 0 9936 9770"/>
                  <a:gd name="T201" fmla="*/ T200 w 277"/>
                  <a:gd name="T202" fmla="+- 0 11791 11519"/>
                  <a:gd name="T203" fmla="*/ 11791 h 277"/>
                  <a:gd name="T204" fmla="+- 0 9996 9770"/>
                  <a:gd name="T205" fmla="*/ T204 w 277"/>
                  <a:gd name="T206" fmla="+- 0 11762 11519"/>
                  <a:gd name="T207" fmla="*/ 11762 h 277"/>
                  <a:gd name="T208" fmla="+- 0 10005 9770"/>
                  <a:gd name="T209" fmla="*/ T208 w 277"/>
                  <a:gd name="T210" fmla="+- 0 11753 11519"/>
                  <a:gd name="T211" fmla="*/ 11753 h 277"/>
                  <a:gd name="T212" fmla="+- 0 10014 9770"/>
                  <a:gd name="T213" fmla="*/ T212 w 277"/>
                  <a:gd name="T214" fmla="+- 0 11744 11519"/>
                  <a:gd name="T215" fmla="*/ 11744 h 277"/>
                  <a:gd name="T216" fmla="+- 0 10043 9770"/>
                  <a:gd name="T217" fmla="*/ T216 w 277"/>
                  <a:gd name="T218" fmla="+- 0 11684 11519"/>
                  <a:gd name="T219" fmla="*/ 11684 h 277"/>
                  <a:gd name="T220" fmla="+- 0 10044 9770"/>
                  <a:gd name="T221" fmla="*/ T220 w 277"/>
                  <a:gd name="T222" fmla="+- 0 11677 11519"/>
                  <a:gd name="T223" fmla="*/ 11677 h 277"/>
                  <a:gd name="T224" fmla="+- 0 10045 9770"/>
                  <a:gd name="T225" fmla="*/ T224 w 277"/>
                  <a:gd name="T226" fmla="+- 0 11670 11519"/>
                  <a:gd name="T227" fmla="*/ 11670 h 277"/>
                  <a:gd name="T228" fmla="+- 0 10045 9770"/>
                  <a:gd name="T229" fmla="*/ T228 w 277"/>
                  <a:gd name="T230" fmla="+- 0 11664 11519"/>
                  <a:gd name="T231" fmla="*/ 11664 h 277"/>
                  <a:gd name="T232" fmla="+- 0 10047 9770"/>
                  <a:gd name="T233" fmla="*/ T232 w 277"/>
                  <a:gd name="T234" fmla="+- 0 11656 11519"/>
                  <a:gd name="T235" fmla="*/ 11656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77" h="277">
                    <a:moveTo>
                      <a:pt x="277" y="137"/>
                    </a:moveTo>
                    <a:lnTo>
                      <a:pt x="275" y="130"/>
                    </a:lnTo>
                    <a:lnTo>
                      <a:pt x="275" y="123"/>
                    </a:lnTo>
                    <a:lnTo>
                      <a:pt x="274" y="116"/>
                    </a:lnTo>
                    <a:lnTo>
                      <a:pt x="273" y="110"/>
                    </a:lnTo>
                    <a:lnTo>
                      <a:pt x="271" y="103"/>
                    </a:lnTo>
                    <a:lnTo>
                      <a:pt x="270" y="97"/>
                    </a:lnTo>
                    <a:lnTo>
                      <a:pt x="235" y="40"/>
                    </a:lnTo>
                    <a:lnTo>
                      <a:pt x="204" y="16"/>
                    </a:lnTo>
                    <a:lnTo>
                      <a:pt x="192" y="10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6" y="2"/>
                    </a:lnTo>
                    <a:lnTo>
                      <a:pt x="160" y="1"/>
                    </a:lnTo>
                    <a:lnTo>
                      <a:pt x="152" y="1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5" y="1"/>
                    </a:lnTo>
                    <a:lnTo>
                      <a:pt x="117" y="1"/>
                    </a:lnTo>
                    <a:lnTo>
                      <a:pt x="110" y="2"/>
                    </a:lnTo>
                    <a:lnTo>
                      <a:pt x="104" y="3"/>
                    </a:lnTo>
                    <a:lnTo>
                      <a:pt x="97" y="6"/>
                    </a:lnTo>
                    <a:lnTo>
                      <a:pt x="84" y="10"/>
                    </a:lnTo>
                    <a:lnTo>
                      <a:pt x="31" y="50"/>
                    </a:lnTo>
                    <a:lnTo>
                      <a:pt x="17" y="72"/>
                    </a:lnTo>
                    <a:lnTo>
                      <a:pt x="10" y="84"/>
                    </a:lnTo>
                    <a:lnTo>
                      <a:pt x="7" y="97"/>
                    </a:lnTo>
                    <a:lnTo>
                      <a:pt x="4" y="103"/>
                    </a:lnTo>
                    <a:lnTo>
                      <a:pt x="3" y="110"/>
                    </a:lnTo>
                    <a:lnTo>
                      <a:pt x="1" y="116"/>
                    </a:lnTo>
                    <a:lnTo>
                      <a:pt x="1" y="123"/>
                    </a:lnTo>
                    <a:lnTo>
                      <a:pt x="0" y="130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1" y="151"/>
                    </a:lnTo>
                    <a:lnTo>
                      <a:pt x="1" y="158"/>
                    </a:lnTo>
                    <a:lnTo>
                      <a:pt x="3" y="165"/>
                    </a:lnTo>
                    <a:lnTo>
                      <a:pt x="4" y="172"/>
                    </a:lnTo>
                    <a:lnTo>
                      <a:pt x="7" y="178"/>
                    </a:lnTo>
                    <a:lnTo>
                      <a:pt x="10" y="191"/>
                    </a:lnTo>
                    <a:lnTo>
                      <a:pt x="51" y="243"/>
                    </a:lnTo>
                    <a:lnTo>
                      <a:pt x="110" y="272"/>
                    </a:lnTo>
                    <a:lnTo>
                      <a:pt x="117" y="273"/>
                    </a:lnTo>
                    <a:lnTo>
                      <a:pt x="123" y="275"/>
                    </a:lnTo>
                    <a:lnTo>
                      <a:pt x="131" y="275"/>
                    </a:lnTo>
                    <a:lnTo>
                      <a:pt x="138" y="276"/>
                    </a:lnTo>
                    <a:lnTo>
                      <a:pt x="145" y="275"/>
                    </a:lnTo>
                    <a:lnTo>
                      <a:pt x="152" y="275"/>
                    </a:lnTo>
                    <a:lnTo>
                      <a:pt x="158" y="273"/>
                    </a:lnTo>
                    <a:lnTo>
                      <a:pt x="166" y="272"/>
                    </a:lnTo>
                    <a:lnTo>
                      <a:pt x="226" y="243"/>
                    </a:lnTo>
                    <a:lnTo>
                      <a:pt x="235" y="234"/>
                    </a:lnTo>
                    <a:lnTo>
                      <a:pt x="244" y="225"/>
                    </a:lnTo>
                    <a:lnTo>
                      <a:pt x="273" y="165"/>
                    </a:lnTo>
                    <a:lnTo>
                      <a:pt x="274" y="158"/>
                    </a:lnTo>
                    <a:lnTo>
                      <a:pt x="275" y="151"/>
                    </a:lnTo>
                    <a:lnTo>
                      <a:pt x="275" y="145"/>
                    </a:lnTo>
                    <a:lnTo>
                      <a:pt x="277" y="137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Group 79"/>
            <p:cNvGrpSpPr>
              <a:grpSpLocks/>
            </p:cNvGrpSpPr>
            <p:nvPr/>
          </p:nvGrpSpPr>
          <p:grpSpPr bwMode="auto">
            <a:xfrm>
              <a:off x="9636" y="10621"/>
              <a:ext cx="95" cy="2"/>
              <a:chOff x="9636" y="10621"/>
              <a:chExt cx="95" cy="2"/>
            </a:xfrm>
          </p:grpSpPr>
          <p:sp>
            <p:nvSpPr>
              <p:cNvPr id="2150" name="Freeform 80"/>
              <p:cNvSpPr>
                <a:spLocks/>
              </p:cNvSpPr>
              <p:nvPr/>
            </p:nvSpPr>
            <p:spPr bwMode="auto">
              <a:xfrm>
                <a:off x="9636" y="10621"/>
                <a:ext cx="95" cy="2"/>
              </a:xfrm>
              <a:custGeom>
                <a:avLst/>
                <a:gdLst>
                  <a:gd name="T0" fmla="+- 0 9636 9636"/>
                  <a:gd name="T1" fmla="*/ T0 w 95"/>
                  <a:gd name="T2" fmla="+- 0 9731 9636"/>
                  <a:gd name="T3" fmla="*/ T2 w 9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5">
                    <a:moveTo>
                      <a:pt x="0" y="0"/>
                    </a:moveTo>
                    <a:lnTo>
                      <a:pt x="95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81"/>
            <p:cNvGrpSpPr>
              <a:grpSpLocks/>
            </p:cNvGrpSpPr>
            <p:nvPr/>
          </p:nvGrpSpPr>
          <p:grpSpPr bwMode="auto">
            <a:xfrm>
              <a:off x="7041" y="12188"/>
              <a:ext cx="251" cy="2"/>
              <a:chOff x="7041" y="12188"/>
              <a:chExt cx="251" cy="2"/>
            </a:xfrm>
          </p:grpSpPr>
          <p:sp>
            <p:nvSpPr>
              <p:cNvPr id="2149" name="Freeform 82"/>
              <p:cNvSpPr>
                <a:spLocks/>
              </p:cNvSpPr>
              <p:nvPr/>
            </p:nvSpPr>
            <p:spPr bwMode="auto">
              <a:xfrm>
                <a:off x="7041" y="12188"/>
                <a:ext cx="251" cy="2"/>
              </a:xfrm>
              <a:custGeom>
                <a:avLst/>
                <a:gdLst>
                  <a:gd name="T0" fmla="+- 0 7041 7041"/>
                  <a:gd name="T1" fmla="*/ T0 w 251"/>
                  <a:gd name="T2" fmla="+- 0 7292 7041"/>
                  <a:gd name="T3" fmla="*/ T2 w 2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1">
                    <a:moveTo>
                      <a:pt x="0" y="0"/>
                    </a:moveTo>
                    <a:lnTo>
                      <a:pt x="251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" name="Group 83"/>
            <p:cNvGrpSpPr>
              <a:grpSpLocks/>
            </p:cNvGrpSpPr>
            <p:nvPr/>
          </p:nvGrpSpPr>
          <p:grpSpPr bwMode="auto">
            <a:xfrm>
              <a:off x="7571" y="10630"/>
              <a:ext cx="248" cy="2"/>
              <a:chOff x="7571" y="10630"/>
              <a:chExt cx="248" cy="2"/>
            </a:xfrm>
          </p:grpSpPr>
          <p:sp>
            <p:nvSpPr>
              <p:cNvPr id="2148" name="Freeform 84"/>
              <p:cNvSpPr>
                <a:spLocks/>
              </p:cNvSpPr>
              <p:nvPr/>
            </p:nvSpPr>
            <p:spPr bwMode="auto">
              <a:xfrm>
                <a:off x="7571" y="10630"/>
                <a:ext cx="248" cy="2"/>
              </a:xfrm>
              <a:custGeom>
                <a:avLst/>
                <a:gdLst>
                  <a:gd name="T0" fmla="+- 0 7819 7571"/>
                  <a:gd name="T1" fmla="*/ T0 w 248"/>
                  <a:gd name="T2" fmla="+- 0 10630 10630"/>
                  <a:gd name="T3" fmla="*/ 10630 h 2"/>
                  <a:gd name="T4" fmla="+- 0 7571 7571"/>
                  <a:gd name="T5" fmla="*/ T4 w 248"/>
                  <a:gd name="T6" fmla="+- 0 10631 10630"/>
                  <a:gd name="T7" fmla="*/ 10631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8" h="2">
                    <a:moveTo>
                      <a:pt x="2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Group 85"/>
            <p:cNvGrpSpPr>
              <a:grpSpLocks/>
            </p:cNvGrpSpPr>
            <p:nvPr/>
          </p:nvGrpSpPr>
          <p:grpSpPr bwMode="auto">
            <a:xfrm>
              <a:off x="7574" y="11123"/>
              <a:ext cx="245" cy="2"/>
              <a:chOff x="7574" y="11123"/>
              <a:chExt cx="245" cy="2"/>
            </a:xfrm>
          </p:grpSpPr>
          <p:sp>
            <p:nvSpPr>
              <p:cNvPr id="2147" name="Freeform 86"/>
              <p:cNvSpPr>
                <a:spLocks/>
              </p:cNvSpPr>
              <p:nvPr/>
            </p:nvSpPr>
            <p:spPr bwMode="auto">
              <a:xfrm>
                <a:off x="7574" y="11123"/>
                <a:ext cx="245" cy="2"/>
              </a:xfrm>
              <a:custGeom>
                <a:avLst/>
                <a:gdLst>
                  <a:gd name="T0" fmla="+- 0 7819 7574"/>
                  <a:gd name="T1" fmla="*/ T0 w 245"/>
                  <a:gd name="T2" fmla="+- 0 7574 7574"/>
                  <a:gd name="T3" fmla="*/ T2 w 2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5">
                    <a:moveTo>
                      <a:pt x="245" y="0"/>
                    </a:moveTo>
                    <a:lnTo>
                      <a:pt x="0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" name="Group 87"/>
            <p:cNvGrpSpPr>
              <a:grpSpLocks/>
            </p:cNvGrpSpPr>
            <p:nvPr/>
          </p:nvGrpSpPr>
          <p:grpSpPr bwMode="auto">
            <a:xfrm>
              <a:off x="7819" y="11058"/>
              <a:ext cx="2" cy="77"/>
              <a:chOff x="7819" y="11058"/>
              <a:chExt cx="2" cy="77"/>
            </a:xfrm>
          </p:grpSpPr>
          <p:sp>
            <p:nvSpPr>
              <p:cNvPr id="2146" name="Freeform 88"/>
              <p:cNvSpPr>
                <a:spLocks/>
              </p:cNvSpPr>
              <p:nvPr/>
            </p:nvSpPr>
            <p:spPr bwMode="auto">
              <a:xfrm>
                <a:off x="7819" y="11058"/>
                <a:ext cx="2" cy="77"/>
              </a:xfrm>
              <a:custGeom>
                <a:avLst/>
                <a:gdLst>
                  <a:gd name="T0" fmla="+- 0 7820 7819"/>
                  <a:gd name="T1" fmla="*/ T0 w 2"/>
                  <a:gd name="T2" fmla="+- 0 11058 11058"/>
                  <a:gd name="T3" fmla="*/ 11058 h 77"/>
                  <a:gd name="T4" fmla="+- 0 7819 7819"/>
                  <a:gd name="T5" fmla="*/ T4 w 2"/>
                  <a:gd name="T6" fmla="+- 0 11134 11058"/>
                  <a:gd name="T7" fmla="*/ 11134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77">
                    <a:moveTo>
                      <a:pt x="1" y="0"/>
                    </a:moveTo>
                    <a:lnTo>
                      <a:pt x="0" y="76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" name="Group 89"/>
            <p:cNvGrpSpPr>
              <a:grpSpLocks/>
            </p:cNvGrpSpPr>
            <p:nvPr/>
          </p:nvGrpSpPr>
          <p:grpSpPr bwMode="auto">
            <a:xfrm>
              <a:off x="7820" y="10636"/>
              <a:ext cx="2" cy="71"/>
              <a:chOff x="7820" y="10636"/>
              <a:chExt cx="2" cy="71"/>
            </a:xfrm>
          </p:grpSpPr>
          <p:sp>
            <p:nvSpPr>
              <p:cNvPr id="2145" name="Freeform 90"/>
              <p:cNvSpPr>
                <a:spLocks/>
              </p:cNvSpPr>
              <p:nvPr/>
            </p:nvSpPr>
            <p:spPr bwMode="auto">
              <a:xfrm>
                <a:off x="7820" y="10636"/>
                <a:ext cx="2" cy="71"/>
              </a:xfrm>
              <a:custGeom>
                <a:avLst/>
                <a:gdLst>
                  <a:gd name="T0" fmla="+- 0 10706 10636"/>
                  <a:gd name="T1" fmla="*/ 10706 h 71"/>
                  <a:gd name="T2" fmla="+- 0 10636 10636"/>
                  <a:gd name="T3" fmla="*/ 10636 h 7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1">
                    <a:moveTo>
                      <a:pt x="0" y="70"/>
                    </a:moveTo>
                    <a:lnTo>
                      <a:pt x="0" y="0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" name="Group 91"/>
            <p:cNvGrpSpPr>
              <a:grpSpLocks/>
            </p:cNvGrpSpPr>
            <p:nvPr/>
          </p:nvGrpSpPr>
          <p:grpSpPr bwMode="auto">
            <a:xfrm>
              <a:off x="7663" y="12498"/>
              <a:ext cx="101" cy="99"/>
              <a:chOff x="7663" y="12498"/>
              <a:chExt cx="101" cy="99"/>
            </a:xfrm>
          </p:grpSpPr>
          <p:sp>
            <p:nvSpPr>
              <p:cNvPr id="2144" name="Freeform 92"/>
              <p:cNvSpPr>
                <a:spLocks/>
              </p:cNvSpPr>
              <p:nvPr/>
            </p:nvSpPr>
            <p:spPr bwMode="auto">
              <a:xfrm>
                <a:off x="7663" y="12498"/>
                <a:ext cx="101" cy="99"/>
              </a:xfrm>
              <a:custGeom>
                <a:avLst/>
                <a:gdLst>
                  <a:gd name="T0" fmla="+- 0 7763 7663"/>
                  <a:gd name="T1" fmla="*/ T0 w 101"/>
                  <a:gd name="T2" fmla="+- 0 12547 12498"/>
                  <a:gd name="T3" fmla="*/ 12547 h 99"/>
                  <a:gd name="T4" fmla="+- 0 7761 7663"/>
                  <a:gd name="T5" fmla="*/ T4 w 101"/>
                  <a:gd name="T6" fmla="+- 0 12542 12498"/>
                  <a:gd name="T7" fmla="*/ 12542 h 99"/>
                  <a:gd name="T8" fmla="+- 0 7761 7663"/>
                  <a:gd name="T9" fmla="*/ T8 w 101"/>
                  <a:gd name="T10" fmla="+- 0 12537 12498"/>
                  <a:gd name="T11" fmla="*/ 12537 h 99"/>
                  <a:gd name="T12" fmla="+- 0 7760 7663"/>
                  <a:gd name="T13" fmla="*/ T12 w 101"/>
                  <a:gd name="T14" fmla="+- 0 12531 12498"/>
                  <a:gd name="T15" fmla="*/ 12531 h 99"/>
                  <a:gd name="T16" fmla="+- 0 7747 7663"/>
                  <a:gd name="T17" fmla="*/ T16 w 101"/>
                  <a:gd name="T18" fmla="+- 0 12512 12498"/>
                  <a:gd name="T19" fmla="*/ 12512 h 99"/>
                  <a:gd name="T20" fmla="+- 0 7745 7663"/>
                  <a:gd name="T21" fmla="*/ T20 w 101"/>
                  <a:gd name="T22" fmla="+- 0 12508 12498"/>
                  <a:gd name="T23" fmla="*/ 12508 h 99"/>
                  <a:gd name="T24" fmla="+- 0 7740 7663"/>
                  <a:gd name="T25" fmla="*/ T24 w 101"/>
                  <a:gd name="T26" fmla="+- 0 12506 12498"/>
                  <a:gd name="T27" fmla="*/ 12506 h 99"/>
                  <a:gd name="T28" fmla="+- 0 7737 7663"/>
                  <a:gd name="T29" fmla="*/ T28 w 101"/>
                  <a:gd name="T30" fmla="+- 0 12503 12498"/>
                  <a:gd name="T31" fmla="*/ 12503 h 99"/>
                  <a:gd name="T32" fmla="+- 0 7731 7663"/>
                  <a:gd name="T33" fmla="*/ T32 w 101"/>
                  <a:gd name="T34" fmla="+- 0 12502 12498"/>
                  <a:gd name="T35" fmla="*/ 12502 h 99"/>
                  <a:gd name="T36" fmla="+- 0 7728 7663"/>
                  <a:gd name="T37" fmla="*/ T36 w 101"/>
                  <a:gd name="T38" fmla="+- 0 12499 12498"/>
                  <a:gd name="T39" fmla="*/ 12499 h 99"/>
                  <a:gd name="T40" fmla="+- 0 7722 7663"/>
                  <a:gd name="T41" fmla="*/ T40 w 101"/>
                  <a:gd name="T42" fmla="+- 0 12498 12498"/>
                  <a:gd name="T43" fmla="*/ 12498 h 99"/>
                  <a:gd name="T44" fmla="+- 0 7717 7663"/>
                  <a:gd name="T45" fmla="*/ T44 w 101"/>
                  <a:gd name="T46" fmla="+- 0 12498 12498"/>
                  <a:gd name="T47" fmla="*/ 12498 h 99"/>
                  <a:gd name="T48" fmla="+- 0 7712 7663"/>
                  <a:gd name="T49" fmla="*/ T48 w 101"/>
                  <a:gd name="T50" fmla="+- 0 12498 12498"/>
                  <a:gd name="T51" fmla="*/ 12498 h 99"/>
                  <a:gd name="T52" fmla="+- 0 7708 7663"/>
                  <a:gd name="T53" fmla="*/ T52 w 101"/>
                  <a:gd name="T54" fmla="+- 0 12498 12498"/>
                  <a:gd name="T55" fmla="*/ 12498 h 99"/>
                  <a:gd name="T56" fmla="+- 0 7703 7663"/>
                  <a:gd name="T57" fmla="*/ T56 w 101"/>
                  <a:gd name="T58" fmla="+- 0 12498 12498"/>
                  <a:gd name="T59" fmla="*/ 12498 h 99"/>
                  <a:gd name="T60" fmla="+- 0 7698 7663"/>
                  <a:gd name="T61" fmla="*/ T60 w 101"/>
                  <a:gd name="T62" fmla="+- 0 12499 12498"/>
                  <a:gd name="T63" fmla="*/ 12499 h 99"/>
                  <a:gd name="T64" fmla="+- 0 7694 7663"/>
                  <a:gd name="T65" fmla="*/ T64 w 101"/>
                  <a:gd name="T66" fmla="+- 0 12502 12498"/>
                  <a:gd name="T67" fmla="*/ 12502 h 99"/>
                  <a:gd name="T68" fmla="+- 0 7689 7663"/>
                  <a:gd name="T69" fmla="*/ T68 w 101"/>
                  <a:gd name="T70" fmla="+- 0 12503 12498"/>
                  <a:gd name="T71" fmla="*/ 12503 h 99"/>
                  <a:gd name="T72" fmla="+- 0 7685 7663"/>
                  <a:gd name="T73" fmla="*/ T72 w 101"/>
                  <a:gd name="T74" fmla="+- 0 12506 12498"/>
                  <a:gd name="T75" fmla="*/ 12506 h 99"/>
                  <a:gd name="T76" fmla="+- 0 7681 7663"/>
                  <a:gd name="T77" fmla="*/ T76 w 101"/>
                  <a:gd name="T78" fmla="+- 0 12508 12498"/>
                  <a:gd name="T79" fmla="*/ 12508 h 99"/>
                  <a:gd name="T80" fmla="+- 0 7677 7663"/>
                  <a:gd name="T81" fmla="*/ T80 w 101"/>
                  <a:gd name="T82" fmla="+- 0 12512 12498"/>
                  <a:gd name="T83" fmla="*/ 12512 h 99"/>
                  <a:gd name="T84" fmla="+- 0 7675 7663"/>
                  <a:gd name="T85" fmla="*/ T84 w 101"/>
                  <a:gd name="T86" fmla="+- 0 12515 12498"/>
                  <a:gd name="T87" fmla="*/ 12515 h 99"/>
                  <a:gd name="T88" fmla="+- 0 7663 7663"/>
                  <a:gd name="T89" fmla="*/ T88 w 101"/>
                  <a:gd name="T90" fmla="+- 0 12542 12498"/>
                  <a:gd name="T91" fmla="*/ 12542 h 99"/>
                  <a:gd name="T92" fmla="+- 0 7663 7663"/>
                  <a:gd name="T93" fmla="*/ T92 w 101"/>
                  <a:gd name="T94" fmla="+- 0 12547 12498"/>
                  <a:gd name="T95" fmla="*/ 12547 h 99"/>
                  <a:gd name="T96" fmla="+- 0 7663 7663"/>
                  <a:gd name="T97" fmla="*/ T96 w 101"/>
                  <a:gd name="T98" fmla="+- 0 12552 12498"/>
                  <a:gd name="T99" fmla="*/ 12552 h 99"/>
                  <a:gd name="T100" fmla="+- 0 7664 7663"/>
                  <a:gd name="T101" fmla="*/ T100 w 101"/>
                  <a:gd name="T102" fmla="+- 0 12556 12498"/>
                  <a:gd name="T103" fmla="*/ 12556 h 99"/>
                  <a:gd name="T104" fmla="+- 0 7665 7663"/>
                  <a:gd name="T105" fmla="*/ T104 w 101"/>
                  <a:gd name="T106" fmla="+- 0 12561 12498"/>
                  <a:gd name="T107" fmla="*/ 12561 h 99"/>
                  <a:gd name="T108" fmla="+- 0 7667 7663"/>
                  <a:gd name="T109" fmla="*/ T108 w 101"/>
                  <a:gd name="T110" fmla="+- 0 12565 12498"/>
                  <a:gd name="T111" fmla="*/ 12565 h 99"/>
                  <a:gd name="T112" fmla="+- 0 7669 7663"/>
                  <a:gd name="T113" fmla="*/ T112 w 101"/>
                  <a:gd name="T114" fmla="+- 0 12570 12498"/>
                  <a:gd name="T115" fmla="*/ 12570 h 99"/>
                  <a:gd name="T116" fmla="+- 0 7672 7663"/>
                  <a:gd name="T117" fmla="*/ T116 w 101"/>
                  <a:gd name="T118" fmla="+- 0 12574 12498"/>
                  <a:gd name="T119" fmla="*/ 12574 h 99"/>
                  <a:gd name="T120" fmla="+- 0 7675 7663"/>
                  <a:gd name="T121" fmla="*/ T120 w 101"/>
                  <a:gd name="T122" fmla="+- 0 12578 12498"/>
                  <a:gd name="T123" fmla="*/ 12578 h 99"/>
                  <a:gd name="T124" fmla="+- 0 7677 7663"/>
                  <a:gd name="T125" fmla="*/ T124 w 101"/>
                  <a:gd name="T126" fmla="+- 0 12582 12498"/>
                  <a:gd name="T127" fmla="*/ 12582 h 99"/>
                  <a:gd name="T128" fmla="+- 0 7681 7663"/>
                  <a:gd name="T129" fmla="*/ T128 w 101"/>
                  <a:gd name="T130" fmla="+- 0 12585 12498"/>
                  <a:gd name="T131" fmla="*/ 12585 h 99"/>
                  <a:gd name="T132" fmla="+- 0 7685 7663"/>
                  <a:gd name="T133" fmla="*/ T132 w 101"/>
                  <a:gd name="T134" fmla="+- 0 12587 12498"/>
                  <a:gd name="T135" fmla="*/ 12587 h 99"/>
                  <a:gd name="T136" fmla="+- 0 7689 7663"/>
                  <a:gd name="T137" fmla="*/ T136 w 101"/>
                  <a:gd name="T138" fmla="+- 0 12590 12498"/>
                  <a:gd name="T139" fmla="*/ 12590 h 99"/>
                  <a:gd name="T140" fmla="+- 0 7694 7663"/>
                  <a:gd name="T141" fmla="*/ T140 w 101"/>
                  <a:gd name="T142" fmla="+- 0 12593 12498"/>
                  <a:gd name="T143" fmla="*/ 12593 h 99"/>
                  <a:gd name="T144" fmla="+- 0 7698 7663"/>
                  <a:gd name="T145" fmla="*/ T144 w 101"/>
                  <a:gd name="T146" fmla="+- 0 12594 12498"/>
                  <a:gd name="T147" fmla="*/ 12594 h 99"/>
                  <a:gd name="T148" fmla="+- 0 7703 7663"/>
                  <a:gd name="T149" fmla="*/ T148 w 101"/>
                  <a:gd name="T150" fmla="+- 0 12595 12498"/>
                  <a:gd name="T151" fmla="*/ 12595 h 99"/>
                  <a:gd name="T152" fmla="+- 0 7708 7663"/>
                  <a:gd name="T153" fmla="*/ T152 w 101"/>
                  <a:gd name="T154" fmla="+- 0 12596 12498"/>
                  <a:gd name="T155" fmla="*/ 12596 h 99"/>
                  <a:gd name="T156" fmla="+- 0 7712 7663"/>
                  <a:gd name="T157" fmla="*/ T156 w 101"/>
                  <a:gd name="T158" fmla="+- 0 12596 12498"/>
                  <a:gd name="T159" fmla="*/ 12596 h 99"/>
                  <a:gd name="T160" fmla="+- 0 7717 7663"/>
                  <a:gd name="T161" fmla="*/ T160 w 101"/>
                  <a:gd name="T162" fmla="+- 0 12596 12498"/>
                  <a:gd name="T163" fmla="*/ 12596 h 99"/>
                  <a:gd name="T164" fmla="+- 0 7740 7663"/>
                  <a:gd name="T165" fmla="*/ T164 w 101"/>
                  <a:gd name="T166" fmla="+- 0 12587 12498"/>
                  <a:gd name="T167" fmla="*/ 12587 h 99"/>
                  <a:gd name="T168" fmla="+- 0 7745 7663"/>
                  <a:gd name="T169" fmla="*/ T168 w 101"/>
                  <a:gd name="T170" fmla="+- 0 12585 12498"/>
                  <a:gd name="T171" fmla="*/ 12585 h 99"/>
                  <a:gd name="T172" fmla="+- 0 7761 7663"/>
                  <a:gd name="T173" fmla="*/ T172 w 101"/>
                  <a:gd name="T174" fmla="+- 0 12556 12498"/>
                  <a:gd name="T175" fmla="*/ 12556 h 99"/>
                  <a:gd name="T176" fmla="+- 0 7761 7663"/>
                  <a:gd name="T177" fmla="*/ T176 w 101"/>
                  <a:gd name="T178" fmla="+- 0 12552 12498"/>
                  <a:gd name="T179" fmla="*/ 12552 h 99"/>
                  <a:gd name="T180" fmla="+- 0 7763 7663"/>
                  <a:gd name="T181" fmla="*/ T180 w 101"/>
                  <a:gd name="T182" fmla="+- 0 12547 12498"/>
                  <a:gd name="T183" fmla="*/ 12547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101" h="99">
                    <a:moveTo>
                      <a:pt x="100" y="49"/>
                    </a:moveTo>
                    <a:lnTo>
                      <a:pt x="98" y="44"/>
                    </a:lnTo>
                    <a:lnTo>
                      <a:pt x="98" y="39"/>
                    </a:lnTo>
                    <a:lnTo>
                      <a:pt x="97" y="33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77" y="8"/>
                    </a:lnTo>
                    <a:lnTo>
                      <a:pt x="74" y="5"/>
                    </a:lnTo>
                    <a:lnTo>
                      <a:pt x="68" y="4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6" y="72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22" y="89"/>
                    </a:lnTo>
                    <a:lnTo>
                      <a:pt x="26" y="92"/>
                    </a:lnTo>
                    <a:lnTo>
                      <a:pt x="31" y="95"/>
                    </a:lnTo>
                    <a:lnTo>
                      <a:pt x="35" y="96"/>
                    </a:lnTo>
                    <a:lnTo>
                      <a:pt x="40" y="97"/>
                    </a:lnTo>
                    <a:lnTo>
                      <a:pt x="45" y="98"/>
                    </a:lnTo>
                    <a:lnTo>
                      <a:pt x="49" y="98"/>
                    </a:lnTo>
                    <a:lnTo>
                      <a:pt x="54" y="98"/>
                    </a:lnTo>
                    <a:lnTo>
                      <a:pt x="77" y="89"/>
                    </a:lnTo>
                    <a:lnTo>
                      <a:pt x="82" y="87"/>
                    </a:lnTo>
                    <a:lnTo>
                      <a:pt x="98" y="58"/>
                    </a:lnTo>
                    <a:lnTo>
                      <a:pt x="98" y="54"/>
                    </a:lnTo>
                    <a:lnTo>
                      <a:pt x="100" y="49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" name="Group 93"/>
            <p:cNvGrpSpPr>
              <a:grpSpLocks/>
            </p:cNvGrpSpPr>
            <p:nvPr/>
          </p:nvGrpSpPr>
          <p:grpSpPr bwMode="auto">
            <a:xfrm>
              <a:off x="8267" y="12496"/>
              <a:ext cx="99" cy="99"/>
              <a:chOff x="8267" y="12496"/>
              <a:chExt cx="99" cy="99"/>
            </a:xfrm>
          </p:grpSpPr>
          <p:sp>
            <p:nvSpPr>
              <p:cNvPr id="63" name="Freeform 94"/>
              <p:cNvSpPr>
                <a:spLocks/>
              </p:cNvSpPr>
              <p:nvPr/>
            </p:nvSpPr>
            <p:spPr bwMode="auto">
              <a:xfrm>
                <a:off x="8267" y="12496"/>
                <a:ext cx="99" cy="99"/>
              </a:xfrm>
              <a:custGeom>
                <a:avLst/>
                <a:gdLst>
                  <a:gd name="T0" fmla="+- 0 8366 8267"/>
                  <a:gd name="T1" fmla="*/ T0 w 99"/>
                  <a:gd name="T2" fmla="+- 0 12546 12496"/>
                  <a:gd name="T3" fmla="*/ 12546 h 99"/>
                  <a:gd name="T4" fmla="+- 0 8366 8267"/>
                  <a:gd name="T5" fmla="*/ T4 w 99"/>
                  <a:gd name="T6" fmla="+- 0 12541 12496"/>
                  <a:gd name="T7" fmla="*/ 12541 h 99"/>
                  <a:gd name="T8" fmla="+- 0 8365 8267"/>
                  <a:gd name="T9" fmla="*/ T8 w 99"/>
                  <a:gd name="T10" fmla="+- 0 12537 12496"/>
                  <a:gd name="T11" fmla="*/ 12537 h 99"/>
                  <a:gd name="T12" fmla="+- 0 8363 8267"/>
                  <a:gd name="T13" fmla="*/ T12 w 99"/>
                  <a:gd name="T14" fmla="+- 0 12531 12496"/>
                  <a:gd name="T15" fmla="*/ 12531 h 99"/>
                  <a:gd name="T16" fmla="+- 0 8362 8267"/>
                  <a:gd name="T17" fmla="*/ T16 w 99"/>
                  <a:gd name="T18" fmla="+- 0 12526 12496"/>
                  <a:gd name="T19" fmla="*/ 12526 h 99"/>
                  <a:gd name="T20" fmla="+- 0 8359 8267"/>
                  <a:gd name="T21" fmla="*/ T20 w 99"/>
                  <a:gd name="T22" fmla="+- 0 12522 12496"/>
                  <a:gd name="T23" fmla="*/ 12522 h 99"/>
                  <a:gd name="T24" fmla="+- 0 8357 8267"/>
                  <a:gd name="T25" fmla="*/ T24 w 99"/>
                  <a:gd name="T26" fmla="+- 0 12519 12496"/>
                  <a:gd name="T27" fmla="*/ 12519 h 99"/>
                  <a:gd name="T28" fmla="+- 0 8354 8267"/>
                  <a:gd name="T29" fmla="*/ T28 w 99"/>
                  <a:gd name="T30" fmla="+- 0 12515 12496"/>
                  <a:gd name="T31" fmla="*/ 12515 h 99"/>
                  <a:gd name="T32" fmla="+- 0 8352 8267"/>
                  <a:gd name="T33" fmla="*/ T32 w 99"/>
                  <a:gd name="T34" fmla="+- 0 12511 12496"/>
                  <a:gd name="T35" fmla="*/ 12511 h 99"/>
                  <a:gd name="T36" fmla="+- 0 8348 8267"/>
                  <a:gd name="T37" fmla="*/ T36 w 99"/>
                  <a:gd name="T38" fmla="+- 0 12508 12496"/>
                  <a:gd name="T39" fmla="*/ 12508 h 99"/>
                  <a:gd name="T40" fmla="+- 0 8344 8267"/>
                  <a:gd name="T41" fmla="*/ T40 w 99"/>
                  <a:gd name="T42" fmla="+- 0 12506 12496"/>
                  <a:gd name="T43" fmla="*/ 12506 h 99"/>
                  <a:gd name="T44" fmla="+- 0 8340 8267"/>
                  <a:gd name="T45" fmla="*/ T44 w 99"/>
                  <a:gd name="T46" fmla="+- 0 12503 12496"/>
                  <a:gd name="T47" fmla="*/ 12503 h 99"/>
                  <a:gd name="T48" fmla="+- 0 8336 8267"/>
                  <a:gd name="T49" fmla="*/ T48 w 99"/>
                  <a:gd name="T50" fmla="+- 0 12500 12496"/>
                  <a:gd name="T51" fmla="*/ 12500 h 99"/>
                  <a:gd name="T52" fmla="+- 0 8331 8267"/>
                  <a:gd name="T53" fmla="*/ T52 w 99"/>
                  <a:gd name="T54" fmla="+- 0 12499 12496"/>
                  <a:gd name="T55" fmla="*/ 12499 h 99"/>
                  <a:gd name="T56" fmla="+- 0 8327 8267"/>
                  <a:gd name="T57" fmla="*/ T56 w 99"/>
                  <a:gd name="T58" fmla="+- 0 12498 12496"/>
                  <a:gd name="T59" fmla="*/ 12498 h 99"/>
                  <a:gd name="T60" fmla="+- 0 8322 8267"/>
                  <a:gd name="T61" fmla="*/ T60 w 99"/>
                  <a:gd name="T62" fmla="+- 0 12496 12496"/>
                  <a:gd name="T63" fmla="*/ 12496 h 99"/>
                  <a:gd name="T64" fmla="+- 0 8317 8267"/>
                  <a:gd name="T65" fmla="*/ T64 w 99"/>
                  <a:gd name="T66" fmla="+- 0 12496 12496"/>
                  <a:gd name="T67" fmla="*/ 12496 h 99"/>
                  <a:gd name="T68" fmla="+- 0 8312 8267"/>
                  <a:gd name="T69" fmla="*/ T68 w 99"/>
                  <a:gd name="T70" fmla="+- 0 12496 12496"/>
                  <a:gd name="T71" fmla="*/ 12496 h 99"/>
                  <a:gd name="T72" fmla="+- 0 8306 8267"/>
                  <a:gd name="T73" fmla="*/ T72 w 99"/>
                  <a:gd name="T74" fmla="+- 0 12498 12496"/>
                  <a:gd name="T75" fmla="*/ 12498 h 99"/>
                  <a:gd name="T76" fmla="+- 0 8302 8267"/>
                  <a:gd name="T77" fmla="*/ T76 w 99"/>
                  <a:gd name="T78" fmla="+- 0 12499 12496"/>
                  <a:gd name="T79" fmla="*/ 12499 h 99"/>
                  <a:gd name="T80" fmla="+- 0 8297 8267"/>
                  <a:gd name="T81" fmla="*/ T80 w 99"/>
                  <a:gd name="T82" fmla="+- 0 12500 12496"/>
                  <a:gd name="T83" fmla="*/ 12500 h 99"/>
                  <a:gd name="T84" fmla="+- 0 8293 8267"/>
                  <a:gd name="T85" fmla="*/ T84 w 99"/>
                  <a:gd name="T86" fmla="+- 0 12503 12496"/>
                  <a:gd name="T87" fmla="*/ 12503 h 99"/>
                  <a:gd name="T88" fmla="+- 0 8289 8267"/>
                  <a:gd name="T89" fmla="*/ T88 w 99"/>
                  <a:gd name="T90" fmla="+- 0 12506 12496"/>
                  <a:gd name="T91" fmla="*/ 12506 h 99"/>
                  <a:gd name="T92" fmla="+- 0 8286 8267"/>
                  <a:gd name="T93" fmla="*/ T92 w 99"/>
                  <a:gd name="T94" fmla="+- 0 12508 12496"/>
                  <a:gd name="T95" fmla="*/ 12508 h 99"/>
                  <a:gd name="T96" fmla="+- 0 8271 8267"/>
                  <a:gd name="T97" fmla="*/ T96 w 99"/>
                  <a:gd name="T98" fmla="+- 0 12526 12496"/>
                  <a:gd name="T99" fmla="*/ 12526 h 99"/>
                  <a:gd name="T100" fmla="+- 0 8269 8267"/>
                  <a:gd name="T101" fmla="*/ T100 w 99"/>
                  <a:gd name="T102" fmla="+- 0 12531 12496"/>
                  <a:gd name="T103" fmla="*/ 12531 h 99"/>
                  <a:gd name="T104" fmla="+- 0 8269 8267"/>
                  <a:gd name="T105" fmla="*/ T104 w 99"/>
                  <a:gd name="T106" fmla="+- 0 12537 12496"/>
                  <a:gd name="T107" fmla="*/ 12537 h 99"/>
                  <a:gd name="T108" fmla="+- 0 8267 8267"/>
                  <a:gd name="T109" fmla="*/ T108 w 99"/>
                  <a:gd name="T110" fmla="+- 0 12541 12496"/>
                  <a:gd name="T111" fmla="*/ 12541 h 99"/>
                  <a:gd name="T112" fmla="+- 0 8267 8267"/>
                  <a:gd name="T113" fmla="*/ T112 w 99"/>
                  <a:gd name="T114" fmla="+- 0 12546 12496"/>
                  <a:gd name="T115" fmla="*/ 12546 h 99"/>
                  <a:gd name="T116" fmla="+- 0 8267 8267"/>
                  <a:gd name="T117" fmla="*/ T116 w 99"/>
                  <a:gd name="T118" fmla="+- 0 12551 12496"/>
                  <a:gd name="T119" fmla="*/ 12551 h 99"/>
                  <a:gd name="T120" fmla="+- 0 8269 8267"/>
                  <a:gd name="T121" fmla="*/ T120 w 99"/>
                  <a:gd name="T122" fmla="+- 0 12556 12496"/>
                  <a:gd name="T123" fmla="*/ 12556 h 99"/>
                  <a:gd name="T124" fmla="+- 0 8269 8267"/>
                  <a:gd name="T125" fmla="*/ T124 w 99"/>
                  <a:gd name="T126" fmla="+- 0 12561 12496"/>
                  <a:gd name="T127" fmla="*/ 12561 h 99"/>
                  <a:gd name="T128" fmla="+- 0 8271 8267"/>
                  <a:gd name="T129" fmla="*/ T128 w 99"/>
                  <a:gd name="T130" fmla="+- 0 12565 12496"/>
                  <a:gd name="T131" fmla="*/ 12565 h 99"/>
                  <a:gd name="T132" fmla="+- 0 8273 8267"/>
                  <a:gd name="T133" fmla="*/ T132 w 99"/>
                  <a:gd name="T134" fmla="+- 0 12569 12496"/>
                  <a:gd name="T135" fmla="*/ 12569 h 99"/>
                  <a:gd name="T136" fmla="+- 0 8275 8267"/>
                  <a:gd name="T137" fmla="*/ T136 w 99"/>
                  <a:gd name="T138" fmla="+- 0 12574 12496"/>
                  <a:gd name="T139" fmla="*/ 12574 h 99"/>
                  <a:gd name="T140" fmla="+- 0 8278 8267"/>
                  <a:gd name="T141" fmla="*/ T140 w 99"/>
                  <a:gd name="T142" fmla="+- 0 12578 12496"/>
                  <a:gd name="T143" fmla="*/ 12578 h 99"/>
                  <a:gd name="T144" fmla="+- 0 8282 8267"/>
                  <a:gd name="T145" fmla="*/ T144 w 99"/>
                  <a:gd name="T146" fmla="+- 0 12581 12496"/>
                  <a:gd name="T147" fmla="*/ 12581 h 99"/>
                  <a:gd name="T148" fmla="+- 0 8286 8267"/>
                  <a:gd name="T149" fmla="*/ T148 w 99"/>
                  <a:gd name="T150" fmla="+- 0 12585 12496"/>
                  <a:gd name="T151" fmla="*/ 12585 h 99"/>
                  <a:gd name="T152" fmla="+- 0 8289 8267"/>
                  <a:gd name="T153" fmla="*/ T152 w 99"/>
                  <a:gd name="T154" fmla="+- 0 12587 12496"/>
                  <a:gd name="T155" fmla="*/ 12587 h 99"/>
                  <a:gd name="T156" fmla="+- 0 8293 8267"/>
                  <a:gd name="T157" fmla="*/ T156 w 99"/>
                  <a:gd name="T158" fmla="+- 0 12590 12496"/>
                  <a:gd name="T159" fmla="*/ 12590 h 99"/>
                  <a:gd name="T160" fmla="+- 0 8297 8267"/>
                  <a:gd name="T161" fmla="*/ T160 w 99"/>
                  <a:gd name="T162" fmla="+- 0 12591 12496"/>
                  <a:gd name="T163" fmla="*/ 12591 h 99"/>
                  <a:gd name="T164" fmla="+- 0 8302 8267"/>
                  <a:gd name="T165" fmla="*/ T164 w 99"/>
                  <a:gd name="T166" fmla="+- 0 12594 12496"/>
                  <a:gd name="T167" fmla="*/ 12594 h 99"/>
                  <a:gd name="T168" fmla="+- 0 8306 8267"/>
                  <a:gd name="T169" fmla="*/ T168 w 99"/>
                  <a:gd name="T170" fmla="+- 0 12595 12496"/>
                  <a:gd name="T171" fmla="*/ 12595 h 99"/>
                  <a:gd name="T172" fmla="+- 0 8312 8267"/>
                  <a:gd name="T173" fmla="*/ T172 w 99"/>
                  <a:gd name="T174" fmla="+- 0 12595 12496"/>
                  <a:gd name="T175" fmla="*/ 12595 h 99"/>
                  <a:gd name="T176" fmla="+- 0 8317 8267"/>
                  <a:gd name="T177" fmla="*/ T176 w 99"/>
                  <a:gd name="T178" fmla="+- 0 12595 12496"/>
                  <a:gd name="T179" fmla="*/ 12595 h 99"/>
                  <a:gd name="T180" fmla="+- 0 8322 8267"/>
                  <a:gd name="T181" fmla="*/ T180 w 99"/>
                  <a:gd name="T182" fmla="+- 0 12595 12496"/>
                  <a:gd name="T183" fmla="*/ 12595 h 99"/>
                  <a:gd name="T184" fmla="+- 0 8327 8267"/>
                  <a:gd name="T185" fmla="*/ T184 w 99"/>
                  <a:gd name="T186" fmla="+- 0 12595 12496"/>
                  <a:gd name="T187" fmla="*/ 12595 h 99"/>
                  <a:gd name="T188" fmla="+- 0 8331 8267"/>
                  <a:gd name="T189" fmla="*/ T188 w 99"/>
                  <a:gd name="T190" fmla="+- 0 12594 12496"/>
                  <a:gd name="T191" fmla="*/ 12594 h 99"/>
                  <a:gd name="T192" fmla="+- 0 8336 8267"/>
                  <a:gd name="T193" fmla="*/ T192 w 99"/>
                  <a:gd name="T194" fmla="+- 0 12591 12496"/>
                  <a:gd name="T195" fmla="*/ 12591 h 99"/>
                  <a:gd name="T196" fmla="+- 0 8340 8267"/>
                  <a:gd name="T197" fmla="*/ T196 w 99"/>
                  <a:gd name="T198" fmla="+- 0 12590 12496"/>
                  <a:gd name="T199" fmla="*/ 12590 h 99"/>
                  <a:gd name="T200" fmla="+- 0 8344 8267"/>
                  <a:gd name="T201" fmla="*/ T200 w 99"/>
                  <a:gd name="T202" fmla="+- 0 12587 12496"/>
                  <a:gd name="T203" fmla="*/ 12587 h 99"/>
                  <a:gd name="T204" fmla="+- 0 8348 8267"/>
                  <a:gd name="T205" fmla="*/ T204 w 99"/>
                  <a:gd name="T206" fmla="+- 0 12585 12496"/>
                  <a:gd name="T207" fmla="*/ 12585 h 99"/>
                  <a:gd name="T208" fmla="+- 0 8352 8267"/>
                  <a:gd name="T209" fmla="*/ T208 w 99"/>
                  <a:gd name="T210" fmla="+- 0 12581 12496"/>
                  <a:gd name="T211" fmla="*/ 12581 h 99"/>
                  <a:gd name="T212" fmla="+- 0 8354 8267"/>
                  <a:gd name="T213" fmla="*/ T212 w 99"/>
                  <a:gd name="T214" fmla="+- 0 12578 12496"/>
                  <a:gd name="T215" fmla="*/ 12578 h 99"/>
                  <a:gd name="T216" fmla="+- 0 8357 8267"/>
                  <a:gd name="T217" fmla="*/ T216 w 99"/>
                  <a:gd name="T218" fmla="+- 0 12574 12496"/>
                  <a:gd name="T219" fmla="*/ 12574 h 99"/>
                  <a:gd name="T220" fmla="+- 0 8359 8267"/>
                  <a:gd name="T221" fmla="*/ T220 w 99"/>
                  <a:gd name="T222" fmla="+- 0 12569 12496"/>
                  <a:gd name="T223" fmla="*/ 12569 h 99"/>
                  <a:gd name="T224" fmla="+- 0 8362 8267"/>
                  <a:gd name="T225" fmla="*/ T224 w 99"/>
                  <a:gd name="T226" fmla="+- 0 12565 12496"/>
                  <a:gd name="T227" fmla="*/ 12565 h 99"/>
                  <a:gd name="T228" fmla="+- 0 8363 8267"/>
                  <a:gd name="T229" fmla="*/ T228 w 99"/>
                  <a:gd name="T230" fmla="+- 0 12561 12496"/>
                  <a:gd name="T231" fmla="*/ 12561 h 99"/>
                  <a:gd name="T232" fmla="+- 0 8365 8267"/>
                  <a:gd name="T233" fmla="*/ T232 w 99"/>
                  <a:gd name="T234" fmla="+- 0 12556 12496"/>
                  <a:gd name="T235" fmla="*/ 12556 h 99"/>
                  <a:gd name="T236" fmla="+- 0 8366 8267"/>
                  <a:gd name="T237" fmla="*/ T236 w 99"/>
                  <a:gd name="T238" fmla="+- 0 12551 12496"/>
                  <a:gd name="T239" fmla="*/ 12551 h 99"/>
                  <a:gd name="T240" fmla="+- 0 8366 8267"/>
                  <a:gd name="T241" fmla="*/ T240 w 99"/>
                  <a:gd name="T242" fmla="+- 0 12546 12496"/>
                  <a:gd name="T243" fmla="*/ 1254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99" h="99">
                    <a:moveTo>
                      <a:pt x="99" y="50"/>
                    </a:moveTo>
                    <a:lnTo>
                      <a:pt x="99" y="45"/>
                    </a:lnTo>
                    <a:lnTo>
                      <a:pt x="98" y="41"/>
                    </a:lnTo>
                    <a:lnTo>
                      <a:pt x="96" y="35"/>
                    </a:lnTo>
                    <a:lnTo>
                      <a:pt x="95" y="30"/>
                    </a:lnTo>
                    <a:lnTo>
                      <a:pt x="92" y="26"/>
                    </a:lnTo>
                    <a:lnTo>
                      <a:pt x="90" y="23"/>
                    </a:lnTo>
                    <a:lnTo>
                      <a:pt x="87" y="19"/>
                    </a:lnTo>
                    <a:lnTo>
                      <a:pt x="85" y="15"/>
                    </a:lnTo>
                    <a:lnTo>
                      <a:pt x="81" y="12"/>
                    </a:lnTo>
                    <a:lnTo>
                      <a:pt x="77" y="10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9" y="2"/>
                    </a:lnTo>
                    <a:lnTo>
                      <a:pt x="35" y="3"/>
                    </a:lnTo>
                    <a:lnTo>
                      <a:pt x="30" y="4"/>
                    </a:lnTo>
                    <a:lnTo>
                      <a:pt x="26" y="7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4" y="30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2" y="60"/>
                    </a:lnTo>
                    <a:lnTo>
                      <a:pt x="2" y="65"/>
                    </a:lnTo>
                    <a:lnTo>
                      <a:pt x="4" y="69"/>
                    </a:lnTo>
                    <a:lnTo>
                      <a:pt x="6" y="73"/>
                    </a:lnTo>
                    <a:lnTo>
                      <a:pt x="8" y="78"/>
                    </a:lnTo>
                    <a:lnTo>
                      <a:pt x="11" y="82"/>
                    </a:lnTo>
                    <a:lnTo>
                      <a:pt x="15" y="85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6" y="94"/>
                    </a:lnTo>
                    <a:lnTo>
                      <a:pt x="30" y="95"/>
                    </a:lnTo>
                    <a:lnTo>
                      <a:pt x="35" y="98"/>
                    </a:lnTo>
                    <a:lnTo>
                      <a:pt x="39" y="99"/>
                    </a:lnTo>
                    <a:lnTo>
                      <a:pt x="45" y="99"/>
                    </a:lnTo>
                    <a:lnTo>
                      <a:pt x="50" y="99"/>
                    </a:lnTo>
                    <a:lnTo>
                      <a:pt x="55" y="99"/>
                    </a:lnTo>
                    <a:lnTo>
                      <a:pt x="60" y="99"/>
                    </a:lnTo>
                    <a:lnTo>
                      <a:pt x="64" y="98"/>
                    </a:lnTo>
                    <a:lnTo>
                      <a:pt x="69" y="95"/>
                    </a:lnTo>
                    <a:lnTo>
                      <a:pt x="73" y="94"/>
                    </a:lnTo>
                    <a:lnTo>
                      <a:pt x="77" y="91"/>
                    </a:lnTo>
                    <a:lnTo>
                      <a:pt x="81" y="89"/>
                    </a:lnTo>
                    <a:lnTo>
                      <a:pt x="85" y="85"/>
                    </a:lnTo>
                    <a:lnTo>
                      <a:pt x="87" y="82"/>
                    </a:lnTo>
                    <a:lnTo>
                      <a:pt x="90" y="78"/>
                    </a:lnTo>
                    <a:lnTo>
                      <a:pt x="92" y="73"/>
                    </a:lnTo>
                    <a:lnTo>
                      <a:pt x="95" y="69"/>
                    </a:lnTo>
                    <a:lnTo>
                      <a:pt x="96" y="65"/>
                    </a:lnTo>
                    <a:lnTo>
                      <a:pt x="98" y="60"/>
                    </a:lnTo>
                    <a:lnTo>
                      <a:pt x="99" y="55"/>
                    </a:lnTo>
                    <a:lnTo>
                      <a:pt x="99" y="50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" name="Group 95"/>
            <p:cNvGrpSpPr>
              <a:grpSpLocks/>
            </p:cNvGrpSpPr>
            <p:nvPr/>
          </p:nvGrpSpPr>
          <p:grpSpPr bwMode="auto">
            <a:xfrm>
              <a:off x="7924" y="12494"/>
              <a:ext cx="100" cy="102"/>
              <a:chOff x="7924" y="12494"/>
              <a:chExt cx="100" cy="102"/>
            </a:xfrm>
          </p:grpSpPr>
          <p:sp>
            <p:nvSpPr>
              <p:cNvPr id="62" name="Freeform 96"/>
              <p:cNvSpPr>
                <a:spLocks/>
              </p:cNvSpPr>
              <p:nvPr/>
            </p:nvSpPr>
            <p:spPr bwMode="auto">
              <a:xfrm>
                <a:off x="7924" y="12494"/>
                <a:ext cx="100" cy="102"/>
              </a:xfrm>
              <a:custGeom>
                <a:avLst/>
                <a:gdLst>
                  <a:gd name="T0" fmla="+- 0 8023 7924"/>
                  <a:gd name="T1" fmla="*/ T0 w 100"/>
                  <a:gd name="T2" fmla="+- 0 12545 12494"/>
                  <a:gd name="T3" fmla="*/ 12545 h 102"/>
                  <a:gd name="T4" fmla="+- 0 8023 7924"/>
                  <a:gd name="T5" fmla="*/ T4 w 100"/>
                  <a:gd name="T6" fmla="+- 0 12539 12494"/>
                  <a:gd name="T7" fmla="*/ 12539 h 102"/>
                  <a:gd name="T8" fmla="+- 0 8022 7924"/>
                  <a:gd name="T9" fmla="*/ T8 w 100"/>
                  <a:gd name="T10" fmla="+- 0 12534 12494"/>
                  <a:gd name="T11" fmla="*/ 12534 h 102"/>
                  <a:gd name="T12" fmla="+- 0 8012 7924"/>
                  <a:gd name="T13" fmla="*/ T12 w 100"/>
                  <a:gd name="T14" fmla="+- 0 12512 12494"/>
                  <a:gd name="T15" fmla="*/ 12512 h 102"/>
                  <a:gd name="T16" fmla="+- 0 8009 7924"/>
                  <a:gd name="T17" fmla="*/ T16 w 100"/>
                  <a:gd name="T18" fmla="+- 0 12508 12494"/>
                  <a:gd name="T19" fmla="*/ 12508 h 102"/>
                  <a:gd name="T20" fmla="+- 0 8005 7924"/>
                  <a:gd name="T21" fmla="*/ T20 w 100"/>
                  <a:gd name="T22" fmla="+- 0 12506 12494"/>
                  <a:gd name="T23" fmla="*/ 12506 h 102"/>
                  <a:gd name="T24" fmla="+- 0 8001 7924"/>
                  <a:gd name="T25" fmla="*/ T24 w 100"/>
                  <a:gd name="T26" fmla="+- 0 12502 12494"/>
                  <a:gd name="T27" fmla="*/ 12502 h 102"/>
                  <a:gd name="T28" fmla="+- 0 7998 7924"/>
                  <a:gd name="T29" fmla="*/ T28 w 100"/>
                  <a:gd name="T30" fmla="+- 0 12499 12494"/>
                  <a:gd name="T31" fmla="*/ 12499 h 102"/>
                  <a:gd name="T32" fmla="+- 0 7992 7924"/>
                  <a:gd name="T33" fmla="*/ T32 w 100"/>
                  <a:gd name="T34" fmla="+- 0 12498 12494"/>
                  <a:gd name="T35" fmla="*/ 12498 h 102"/>
                  <a:gd name="T36" fmla="+- 0 7988 7924"/>
                  <a:gd name="T37" fmla="*/ T36 w 100"/>
                  <a:gd name="T38" fmla="+- 0 12495 12494"/>
                  <a:gd name="T39" fmla="*/ 12495 h 102"/>
                  <a:gd name="T40" fmla="+- 0 7983 7924"/>
                  <a:gd name="T41" fmla="*/ T40 w 100"/>
                  <a:gd name="T42" fmla="+- 0 12494 12494"/>
                  <a:gd name="T43" fmla="*/ 12494 h 102"/>
                  <a:gd name="T44" fmla="+- 0 7978 7924"/>
                  <a:gd name="T45" fmla="*/ T44 w 100"/>
                  <a:gd name="T46" fmla="+- 0 12494 12494"/>
                  <a:gd name="T47" fmla="*/ 12494 h 102"/>
                  <a:gd name="T48" fmla="+- 0 7973 7924"/>
                  <a:gd name="T49" fmla="*/ T48 w 100"/>
                  <a:gd name="T50" fmla="+- 0 12494 12494"/>
                  <a:gd name="T51" fmla="*/ 12494 h 102"/>
                  <a:gd name="T52" fmla="+- 0 7969 7924"/>
                  <a:gd name="T53" fmla="*/ T52 w 100"/>
                  <a:gd name="T54" fmla="+- 0 12494 12494"/>
                  <a:gd name="T55" fmla="*/ 12494 h 102"/>
                  <a:gd name="T56" fmla="+- 0 7964 7924"/>
                  <a:gd name="T57" fmla="*/ T56 w 100"/>
                  <a:gd name="T58" fmla="+- 0 12494 12494"/>
                  <a:gd name="T59" fmla="*/ 12494 h 102"/>
                  <a:gd name="T60" fmla="+- 0 7959 7924"/>
                  <a:gd name="T61" fmla="*/ T60 w 100"/>
                  <a:gd name="T62" fmla="+- 0 12495 12494"/>
                  <a:gd name="T63" fmla="*/ 12495 h 102"/>
                  <a:gd name="T64" fmla="+- 0 7955 7924"/>
                  <a:gd name="T65" fmla="*/ T64 w 100"/>
                  <a:gd name="T66" fmla="+- 0 12498 12494"/>
                  <a:gd name="T67" fmla="*/ 12498 h 102"/>
                  <a:gd name="T68" fmla="+- 0 7949 7924"/>
                  <a:gd name="T69" fmla="*/ T68 w 100"/>
                  <a:gd name="T70" fmla="+- 0 12499 12494"/>
                  <a:gd name="T71" fmla="*/ 12499 h 102"/>
                  <a:gd name="T72" fmla="+- 0 7946 7924"/>
                  <a:gd name="T73" fmla="*/ T72 w 100"/>
                  <a:gd name="T74" fmla="+- 0 12502 12494"/>
                  <a:gd name="T75" fmla="*/ 12502 h 102"/>
                  <a:gd name="T76" fmla="+- 0 7942 7924"/>
                  <a:gd name="T77" fmla="*/ T76 w 100"/>
                  <a:gd name="T78" fmla="+- 0 12506 12494"/>
                  <a:gd name="T79" fmla="*/ 12506 h 102"/>
                  <a:gd name="T80" fmla="+- 0 7938 7924"/>
                  <a:gd name="T81" fmla="*/ T80 w 100"/>
                  <a:gd name="T82" fmla="+- 0 12508 12494"/>
                  <a:gd name="T83" fmla="*/ 12508 h 102"/>
                  <a:gd name="T84" fmla="+- 0 7935 7924"/>
                  <a:gd name="T85" fmla="*/ T84 w 100"/>
                  <a:gd name="T86" fmla="+- 0 12512 12494"/>
                  <a:gd name="T87" fmla="*/ 12512 h 102"/>
                  <a:gd name="T88" fmla="+- 0 7924 7924"/>
                  <a:gd name="T89" fmla="*/ T88 w 100"/>
                  <a:gd name="T90" fmla="+- 0 12539 12494"/>
                  <a:gd name="T91" fmla="*/ 12539 h 102"/>
                  <a:gd name="T92" fmla="+- 0 7924 7924"/>
                  <a:gd name="T93" fmla="*/ T92 w 100"/>
                  <a:gd name="T94" fmla="+- 0 12545 12494"/>
                  <a:gd name="T95" fmla="*/ 12545 h 102"/>
                  <a:gd name="T96" fmla="+- 0 7924 7924"/>
                  <a:gd name="T97" fmla="*/ T96 w 100"/>
                  <a:gd name="T98" fmla="+- 0 12550 12494"/>
                  <a:gd name="T99" fmla="*/ 12550 h 102"/>
                  <a:gd name="T100" fmla="+- 0 7925 7924"/>
                  <a:gd name="T101" fmla="*/ T100 w 100"/>
                  <a:gd name="T102" fmla="+- 0 12555 12494"/>
                  <a:gd name="T103" fmla="*/ 12555 h 102"/>
                  <a:gd name="T104" fmla="+- 0 7926 7924"/>
                  <a:gd name="T105" fmla="*/ T104 w 100"/>
                  <a:gd name="T106" fmla="+- 0 12560 12494"/>
                  <a:gd name="T107" fmla="*/ 12560 h 102"/>
                  <a:gd name="T108" fmla="+- 0 7927 7924"/>
                  <a:gd name="T109" fmla="*/ T108 w 100"/>
                  <a:gd name="T110" fmla="+- 0 12564 12494"/>
                  <a:gd name="T111" fmla="*/ 12564 h 102"/>
                  <a:gd name="T112" fmla="+- 0 7930 7924"/>
                  <a:gd name="T113" fmla="*/ T112 w 100"/>
                  <a:gd name="T114" fmla="+- 0 12569 12494"/>
                  <a:gd name="T115" fmla="*/ 12569 h 102"/>
                  <a:gd name="T116" fmla="+- 0 7933 7924"/>
                  <a:gd name="T117" fmla="*/ T116 w 100"/>
                  <a:gd name="T118" fmla="+- 0 12573 12494"/>
                  <a:gd name="T119" fmla="*/ 12573 h 102"/>
                  <a:gd name="T120" fmla="+- 0 7935 7924"/>
                  <a:gd name="T121" fmla="*/ T120 w 100"/>
                  <a:gd name="T122" fmla="+- 0 12577 12494"/>
                  <a:gd name="T123" fmla="*/ 12577 h 102"/>
                  <a:gd name="T124" fmla="+- 0 7938 7924"/>
                  <a:gd name="T125" fmla="*/ T124 w 100"/>
                  <a:gd name="T126" fmla="+- 0 12581 12494"/>
                  <a:gd name="T127" fmla="*/ 12581 h 102"/>
                  <a:gd name="T128" fmla="+- 0 7942 7924"/>
                  <a:gd name="T129" fmla="*/ T128 w 100"/>
                  <a:gd name="T130" fmla="+- 0 12584 12494"/>
                  <a:gd name="T131" fmla="*/ 12584 h 102"/>
                  <a:gd name="T132" fmla="+- 0 7946 7924"/>
                  <a:gd name="T133" fmla="*/ T132 w 100"/>
                  <a:gd name="T134" fmla="+- 0 12587 12494"/>
                  <a:gd name="T135" fmla="*/ 12587 h 102"/>
                  <a:gd name="T136" fmla="+- 0 7949 7924"/>
                  <a:gd name="T137" fmla="*/ T136 w 100"/>
                  <a:gd name="T138" fmla="+- 0 12590 12494"/>
                  <a:gd name="T139" fmla="*/ 12590 h 102"/>
                  <a:gd name="T140" fmla="+- 0 7955 7924"/>
                  <a:gd name="T141" fmla="*/ T140 w 100"/>
                  <a:gd name="T142" fmla="+- 0 12591 12494"/>
                  <a:gd name="T143" fmla="*/ 12591 h 102"/>
                  <a:gd name="T144" fmla="+- 0 7959 7924"/>
                  <a:gd name="T145" fmla="*/ T144 w 100"/>
                  <a:gd name="T146" fmla="+- 0 12594 12494"/>
                  <a:gd name="T147" fmla="*/ 12594 h 102"/>
                  <a:gd name="T148" fmla="+- 0 7964 7924"/>
                  <a:gd name="T149" fmla="*/ T148 w 100"/>
                  <a:gd name="T150" fmla="+- 0 12595 12494"/>
                  <a:gd name="T151" fmla="*/ 12595 h 102"/>
                  <a:gd name="T152" fmla="+- 0 7969 7924"/>
                  <a:gd name="T153" fmla="*/ T152 w 100"/>
                  <a:gd name="T154" fmla="+- 0 12595 12494"/>
                  <a:gd name="T155" fmla="*/ 12595 h 102"/>
                  <a:gd name="T156" fmla="+- 0 7973 7924"/>
                  <a:gd name="T157" fmla="*/ T156 w 100"/>
                  <a:gd name="T158" fmla="+- 0 12595 12494"/>
                  <a:gd name="T159" fmla="*/ 12595 h 102"/>
                  <a:gd name="T160" fmla="+- 0 7978 7924"/>
                  <a:gd name="T161" fmla="*/ T160 w 100"/>
                  <a:gd name="T162" fmla="+- 0 12595 12494"/>
                  <a:gd name="T163" fmla="*/ 12595 h 102"/>
                  <a:gd name="T164" fmla="+- 0 7983 7924"/>
                  <a:gd name="T165" fmla="*/ T164 w 100"/>
                  <a:gd name="T166" fmla="+- 0 12595 12494"/>
                  <a:gd name="T167" fmla="*/ 12595 h 102"/>
                  <a:gd name="T168" fmla="+- 0 7988 7924"/>
                  <a:gd name="T169" fmla="*/ T168 w 100"/>
                  <a:gd name="T170" fmla="+- 0 12594 12494"/>
                  <a:gd name="T171" fmla="*/ 12594 h 102"/>
                  <a:gd name="T172" fmla="+- 0 7992 7924"/>
                  <a:gd name="T173" fmla="*/ T172 w 100"/>
                  <a:gd name="T174" fmla="+- 0 12591 12494"/>
                  <a:gd name="T175" fmla="*/ 12591 h 102"/>
                  <a:gd name="T176" fmla="+- 0 7998 7924"/>
                  <a:gd name="T177" fmla="*/ T176 w 100"/>
                  <a:gd name="T178" fmla="+- 0 12590 12494"/>
                  <a:gd name="T179" fmla="*/ 12590 h 102"/>
                  <a:gd name="T180" fmla="+- 0 8001 7924"/>
                  <a:gd name="T181" fmla="*/ T180 w 100"/>
                  <a:gd name="T182" fmla="+- 0 12587 12494"/>
                  <a:gd name="T183" fmla="*/ 12587 h 102"/>
                  <a:gd name="T184" fmla="+- 0 8005 7924"/>
                  <a:gd name="T185" fmla="*/ T184 w 100"/>
                  <a:gd name="T186" fmla="+- 0 12584 12494"/>
                  <a:gd name="T187" fmla="*/ 12584 h 102"/>
                  <a:gd name="T188" fmla="+- 0 8009 7924"/>
                  <a:gd name="T189" fmla="*/ T188 w 100"/>
                  <a:gd name="T190" fmla="+- 0 12581 12494"/>
                  <a:gd name="T191" fmla="*/ 12581 h 102"/>
                  <a:gd name="T192" fmla="+- 0 8012 7924"/>
                  <a:gd name="T193" fmla="*/ T192 w 100"/>
                  <a:gd name="T194" fmla="+- 0 12577 12494"/>
                  <a:gd name="T195" fmla="*/ 12577 h 102"/>
                  <a:gd name="T196" fmla="+- 0 8022 7924"/>
                  <a:gd name="T197" fmla="*/ T196 w 100"/>
                  <a:gd name="T198" fmla="+- 0 12555 12494"/>
                  <a:gd name="T199" fmla="*/ 12555 h 102"/>
                  <a:gd name="T200" fmla="+- 0 8023 7924"/>
                  <a:gd name="T201" fmla="*/ T200 w 100"/>
                  <a:gd name="T202" fmla="+- 0 12550 12494"/>
                  <a:gd name="T203" fmla="*/ 12550 h 102"/>
                  <a:gd name="T204" fmla="+- 0 8023 7924"/>
                  <a:gd name="T205" fmla="*/ T204 w 100"/>
                  <a:gd name="T206" fmla="+- 0 12545 12494"/>
                  <a:gd name="T207" fmla="*/ 1254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100" h="102">
                    <a:moveTo>
                      <a:pt x="99" y="51"/>
                    </a:moveTo>
                    <a:lnTo>
                      <a:pt x="99" y="45"/>
                    </a:lnTo>
                    <a:lnTo>
                      <a:pt x="98" y="40"/>
                    </a:lnTo>
                    <a:lnTo>
                      <a:pt x="88" y="18"/>
                    </a:lnTo>
                    <a:lnTo>
                      <a:pt x="85" y="14"/>
                    </a:lnTo>
                    <a:lnTo>
                      <a:pt x="81" y="12"/>
                    </a:lnTo>
                    <a:lnTo>
                      <a:pt x="77" y="8"/>
                    </a:lnTo>
                    <a:lnTo>
                      <a:pt x="74" y="5"/>
                    </a:lnTo>
                    <a:lnTo>
                      <a:pt x="68" y="4"/>
                    </a:lnTo>
                    <a:lnTo>
                      <a:pt x="64" y="1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1" y="4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1" y="61"/>
                    </a:lnTo>
                    <a:lnTo>
                      <a:pt x="2" y="66"/>
                    </a:lnTo>
                    <a:lnTo>
                      <a:pt x="3" y="70"/>
                    </a:lnTo>
                    <a:lnTo>
                      <a:pt x="6" y="75"/>
                    </a:lnTo>
                    <a:lnTo>
                      <a:pt x="9" y="79"/>
                    </a:lnTo>
                    <a:lnTo>
                      <a:pt x="11" y="83"/>
                    </a:lnTo>
                    <a:lnTo>
                      <a:pt x="14" y="87"/>
                    </a:lnTo>
                    <a:lnTo>
                      <a:pt x="18" y="90"/>
                    </a:lnTo>
                    <a:lnTo>
                      <a:pt x="22" y="93"/>
                    </a:lnTo>
                    <a:lnTo>
                      <a:pt x="25" y="96"/>
                    </a:lnTo>
                    <a:lnTo>
                      <a:pt x="31" y="97"/>
                    </a:lnTo>
                    <a:lnTo>
                      <a:pt x="35" y="100"/>
                    </a:lnTo>
                    <a:lnTo>
                      <a:pt x="40" y="101"/>
                    </a:lnTo>
                    <a:lnTo>
                      <a:pt x="45" y="101"/>
                    </a:lnTo>
                    <a:lnTo>
                      <a:pt x="49" y="101"/>
                    </a:lnTo>
                    <a:lnTo>
                      <a:pt x="54" y="101"/>
                    </a:lnTo>
                    <a:lnTo>
                      <a:pt x="59" y="101"/>
                    </a:lnTo>
                    <a:lnTo>
                      <a:pt x="64" y="100"/>
                    </a:lnTo>
                    <a:lnTo>
                      <a:pt x="68" y="97"/>
                    </a:lnTo>
                    <a:lnTo>
                      <a:pt x="74" y="96"/>
                    </a:lnTo>
                    <a:lnTo>
                      <a:pt x="77" y="93"/>
                    </a:lnTo>
                    <a:lnTo>
                      <a:pt x="81" y="90"/>
                    </a:lnTo>
                    <a:lnTo>
                      <a:pt x="85" y="87"/>
                    </a:lnTo>
                    <a:lnTo>
                      <a:pt x="88" y="83"/>
                    </a:lnTo>
                    <a:lnTo>
                      <a:pt x="98" y="61"/>
                    </a:lnTo>
                    <a:lnTo>
                      <a:pt x="99" y="56"/>
                    </a:lnTo>
                    <a:lnTo>
                      <a:pt x="99" y="51"/>
                    </a:lnTo>
                  </a:path>
                </a:pathLst>
              </a:custGeom>
              <a:noFill/>
              <a:ln w="131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" name="Group 97"/>
            <p:cNvGrpSpPr>
              <a:grpSpLocks/>
            </p:cNvGrpSpPr>
            <p:nvPr/>
          </p:nvGrpSpPr>
          <p:grpSpPr bwMode="auto">
            <a:xfrm>
              <a:off x="7620" y="12643"/>
              <a:ext cx="867" cy="1108"/>
              <a:chOff x="7620" y="12643"/>
              <a:chExt cx="867" cy="1108"/>
            </a:xfrm>
          </p:grpSpPr>
          <p:sp>
            <p:nvSpPr>
              <p:cNvPr id="61" name="Freeform 98"/>
              <p:cNvSpPr>
                <a:spLocks/>
              </p:cNvSpPr>
              <p:nvPr/>
            </p:nvSpPr>
            <p:spPr bwMode="auto">
              <a:xfrm>
                <a:off x="7620" y="12643"/>
                <a:ext cx="867" cy="1108"/>
              </a:xfrm>
              <a:custGeom>
                <a:avLst/>
                <a:gdLst>
                  <a:gd name="T0" fmla="+- 0 7620 7620"/>
                  <a:gd name="T1" fmla="*/ T0 w 867"/>
                  <a:gd name="T2" fmla="+- 0 13751 12643"/>
                  <a:gd name="T3" fmla="*/ 13751 h 1108"/>
                  <a:gd name="T4" fmla="+- 0 8487 7620"/>
                  <a:gd name="T5" fmla="*/ T4 w 867"/>
                  <a:gd name="T6" fmla="+- 0 13751 12643"/>
                  <a:gd name="T7" fmla="*/ 13751 h 1108"/>
                  <a:gd name="T8" fmla="+- 0 8487 7620"/>
                  <a:gd name="T9" fmla="*/ T8 w 867"/>
                  <a:gd name="T10" fmla="+- 0 12643 12643"/>
                  <a:gd name="T11" fmla="*/ 12643 h 1108"/>
                  <a:gd name="T12" fmla="+- 0 7620 7620"/>
                  <a:gd name="T13" fmla="*/ T12 w 867"/>
                  <a:gd name="T14" fmla="+- 0 12643 12643"/>
                  <a:gd name="T15" fmla="*/ 12643 h 1108"/>
                  <a:gd name="T16" fmla="+- 0 7620 7620"/>
                  <a:gd name="T17" fmla="*/ T16 w 867"/>
                  <a:gd name="T18" fmla="+- 0 13751 12643"/>
                  <a:gd name="T19" fmla="*/ 13751 h 1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7" h="1108">
                    <a:moveTo>
                      <a:pt x="0" y="1108"/>
                    </a:moveTo>
                    <a:lnTo>
                      <a:pt x="867" y="1108"/>
                    </a:lnTo>
                    <a:lnTo>
                      <a:pt x="867" y="0"/>
                    </a:lnTo>
                    <a:lnTo>
                      <a:pt x="0" y="0"/>
                    </a:lnTo>
                    <a:lnTo>
                      <a:pt x="0" y="1108"/>
                    </a:lnTo>
                    <a:close/>
                  </a:path>
                </a:pathLst>
              </a:custGeom>
              <a:noFill/>
              <a:ln w="131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" name="Group 99"/>
            <p:cNvGrpSpPr>
              <a:grpSpLocks/>
            </p:cNvGrpSpPr>
            <p:nvPr/>
          </p:nvGrpSpPr>
          <p:grpSpPr bwMode="auto">
            <a:xfrm>
              <a:off x="7796" y="12644"/>
              <a:ext cx="2" cy="1110"/>
              <a:chOff x="7796" y="12644"/>
              <a:chExt cx="2" cy="1110"/>
            </a:xfrm>
          </p:grpSpPr>
          <p:sp>
            <p:nvSpPr>
              <p:cNvPr id="60" name="Freeform 100"/>
              <p:cNvSpPr>
                <a:spLocks/>
              </p:cNvSpPr>
              <p:nvPr/>
            </p:nvSpPr>
            <p:spPr bwMode="auto">
              <a:xfrm>
                <a:off x="7796" y="12644"/>
                <a:ext cx="2" cy="1110"/>
              </a:xfrm>
              <a:custGeom>
                <a:avLst/>
                <a:gdLst>
                  <a:gd name="T0" fmla="+- 0 12644 12644"/>
                  <a:gd name="T1" fmla="*/ 12644 h 1110"/>
                  <a:gd name="T2" fmla="+- 0 13754 12644"/>
                  <a:gd name="T3" fmla="*/ 13754 h 111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10">
                    <a:moveTo>
                      <a:pt x="0" y="0"/>
                    </a:moveTo>
                    <a:lnTo>
                      <a:pt x="0" y="1110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Group 101"/>
            <p:cNvGrpSpPr>
              <a:grpSpLocks/>
            </p:cNvGrpSpPr>
            <p:nvPr/>
          </p:nvGrpSpPr>
          <p:grpSpPr bwMode="auto">
            <a:xfrm>
              <a:off x="8140" y="12634"/>
              <a:ext cx="2" cy="1110"/>
              <a:chOff x="8140" y="12634"/>
              <a:chExt cx="2" cy="1110"/>
            </a:xfrm>
          </p:grpSpPr>
          <p:sp>
            <p:nvSpPr>
              <p:cNvPr id="59" name="Freeform 102"/>
              <p:cNvSpPr>
                <a:spLocks/>
              </p:cNvSpPr>
              <p:nvPr/>
            </p:nvSpPr>
            <p:spPr bwMode="auto">
              <a:xfrm>
                <a:off x="8140" y="12634"/>
                <a:ext cx="2" cy="1110"/>
              </a:xfrm>
              <a:custGeom>
                <a:avLst/>
                <a:gdLst>
                  <a:gd name="T0" fmla="+- 0 12634 12634"/>
                  <a:gd name="T1" fmla="*/ 12634 h 1110"/>
                  <a:gd name="T2" fmla="+- 0 13743 12634"/>
                  <a:gd name="T3" fmla="*/ 13743 h 111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10">
                    <a:moveTo>
                      <a:pt x="0" y="0"/>
                    </a:moveTo>
                    <a:lnTo>
                      <a:pt x="0" y="1109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Group 103"/>
            <p:cNvGrpSpPr>
              <a:grpSpLocks/>
            </p:cNvGrpSpPr>
            <p:nvPr/>
          </p:nvGrpSpPr>
          <p:grpSpPr bwMode="auto">
            <a:xfrm>
              <a:off x="7625" y="13010"/>
              <a:ext cx="861" cy="2"/>
              <a:chOff x="7625" y="13010"/>
              <a:chExt cx="861" cy="2"/>
            </a:xfrm>
          </p:grpSpPr>
          <p:sp>
            <p:nvSpPr>
              <p:cNvPr id="58" name="Freeform 104"/>
              <p:cNvSpPr>
                <a:spLocks/>
              </p:cNvSpPr>
              <p:nvPr/>
            </p:nvSpPr>
            <p:spPr bwMode="auto">
              <a:xfrm>
                <a:off x="7625" y="13010"/>
                <a:ext cx="861" cy="2"/>
              </a:xfrm>
              <a:custGeom>
                <a:avLst/>
                <a:gdLst>
                  <a:gd name="T0" fmla="+- 0 7625 7625"/>
                  <a:gd name="T1" fmla="*/ T0 w 861"/>
                  <a:gd name="T2" fmla="+- 0 13010 13010"/>
                  <a:gd name="T3" fmla="*/ 13010 h 2"/>
                  <a:gd name="T4" fmla="+- 0 8485 7625"/>
                  <a:gd name="T5" fmla="*/ T4 w 861"/>
                  <a:gd name="T6" fmla="+- 0 13011 13010"/>
                  <a:gd name="T7" fmla="*/ 13011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61" h="2">
                    <a:moveTo>
                      <a:pt x="0" y="0"/>
                    </a:moveTo>
                    <a:lnTo>
                      <a:pt x="860" y="1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" name="Group 105"/>
            <p:cNvGrpSpPr>
              <a:grpSpLocks/>
            </p:cNvGrpSpPr>
            <p:nvPr/>
          </p:nvGrpSpPr>
          <p:grpSpPr bwMode="auto">
            <a:xfrm>
              <a:off x="7624" y="13380"/>
              <a:ext cx="865" cy="4"/>
              <a:chOff x="7624" y="13380"/>
              <a:chExt cx="865" cy="4"/>
            </a:xfrm>
          </p:grpSpPr>
          <p:sp>
            <p:nvSpPr>
              <p:cNvPr id="57" name="Freeform 106"/>
              <p:cNvSpPr>
                <a:spLocks/>
              </p:cNvSpPr>
              <p:nvPr/>
            </p:nvSpPr>
            <p:spPr bwMode="auto">
              <a:xfrm>
                <a:off x="7624" y="13380"/>
                <a:ext cx="865" cy="4"/>
              </a:xfrm>
              <a:custGeom>
                <a:avLst/>
                <a:gdLst>
                  <a:gd name="T0" fmla="+- 0 8488 7624"/>
                  <a:gd name="T1" fmla="*/ T0 w 865"/>
                  <a:gd name="T2" fmla="+- 0 13380 13380"/>
                  <a:gd name="T3" fmla="*/ 13380 h 4"/>
                  <a:gd name="T4" fmla="+- 0 7624 7624"/>
                  <a:gd name="T5" fmla="*/ T4 w 865"/>
                  <a:gd name="T6" fmla="+- 0 13384 13380"/>
                  <a:gd name="T7" fmla="*/ 13384 h 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65" h="4">
                    <a:moveTo>
                      <a:pt x="864" y="0"/>
                    </a:moveTo>
                    <a:lnTo>
                      <a:pt x="0" y="4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" name="Group 107"/>
            <p:cNvGrpSpPr>
              <a:grpSpLocks/>
            </p:cNvGrpSpPr>
            <p:nvPr/>
          </p:nvGrpSpPr>
          <p:grpSpPr bwMode="auto">
            <a:xfrm>
              <a:off x="7614" y="15291"/>
              <a:ext cx="91" cy="2"/>
              <a:chOff x="7614" y="15291"/>
              <a:chExt cx="91" cy="2"/>
            </a:xfrm>
          </p:grpSpPr>
          <p:sp>
            <p:nvSpPr>
              <p:cNvPr id="56" name="Freeform 108"/>
              <p:cNvSpPr>
                <a:spLocks/>
              </p:cNvSpPr>
              <p:nvPr/>
            </p:nvSpPr>
            <p:spPr bwMode="auto">
              <a:xfrm>
                <a:off x="7614" y="15291"/>
                <a:ext cx="91" cy="2"/>
              </a:xfrm>
              <a:custGeom>
                <a:avLst/>
                <a:gdLst>
                  <a:gd name="T0" fmla="+- 0 7614 7614"/>
                  <a:gd name="T1" fmla="*/ T0 w 91"/>
                  <a:gd name="T2" fmla="+- 0 15292 15291"/>
                  <a:gd name="T3" fmla="*/ 15292 h 2"/>
                  <a:gd name="T4" fmla="+- 0 7704 7614"/>
                  <a:gd name="T5" fmla="*/ T4 w 91"/>
                  <a:gd name="T6" fmla="+- 0 15291 15291"/>
                  <a:gd name="T7" fmla="*/ 15291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2">
                    <a:moveTo>
                      <a:pt x="0" y="1"/>
                    </a:moveTo>
                    <a:lnTo>
                      <a:pt x="90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Group 109"/>
            <p:cNvGrpSpPr>
              <a:grpSpLocks/>
            </p:cNvGrpSpPr>
            <p:nvPr/>
          </p:nvGrpSpPr>
          <p:grpSpPr bwMode="auto">
            <a:xfrm>
              <a:off x="7663" y="13564"/>
              <a:ext cx="94" cy="2"/>
              <a:chOff x="7663" y="13564"/>
              <a:chExt cx="94" cy="2"/>
            </a:xfrm>
          </p:grpSpPr>
          <p:sp>
            <p:nvSpPr>
              <p:cNvPr id="55" name="Freeform 110"/>
              <p:cNvSpPr>
                <a:spLocks/>
              </p:cNvSpPr>
              <p:nvPr/>
            </p:nvSpPr>
            <p:spPr bwMode="auto">
              <a:xfrm>
                <a:off x="7663" y="13564"/>
                <a:ext cx="94" cy="2"/>
              </a:xfrm>
              <a:custGeom>
                <a:avLst/>
                <a:gdLst>
                  <a:gd name="T0" fmla="+- 0 7663 7663"/>
                  <a:gd name="T1" fmla="*/ T0 w 94"/>
                  <a:gd name="T2" fmla="+- 0 7756 7663"/>
                  <a:gd name="T3" fmla="*/ T2 w 9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4">
                    <a:moveTo>
                      <a:pt x="0" y="0"/>
                    </a:moveTo>
                    <a:lnTo>
                      <a:pt x="93" y="0"/>
                    </a:lnTo>
                  </a:path>
                </a:pathLst>
              </a:custGeom>
              <a:noFill/>
              <a:ln w="131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" name="Group 111"/>
            <p:cNvGrpSpPr>
              <a:grpSpLocks/>
            </p:cNvGrpSpPr>
            <p:nvPr/>
          </p:nvGrpSpPr>
          <p:grpSpPr bwMode="auto">
            <a:xfrm>
              <a:off x="9651" y="15283"/>
              <a:ext cx="108" cy="2"/>
              <a:chOff x="9651" y="15283"/>
              <a:chExt cx="108" cy="2"/>
            </a:xfrm>
          </p:grpSpPr>
          <p:sp>
            <p:nvSpPr>
              <p:cNvPr id="54" name="Freeform 112"/>
              <p:cNvSpPr>
                <a:spLocks/>
              </p:cNvSpPr>
              <p:nvPr/>
            </p:nvSpPr>
            <p:spPr bwMode="auto">
              <a:xfrm>
                <a:off x="9651" y="15283"/>
                <a:ext cx="108" cy="2"/>
              </a:xfrm>
              <a:custGeom>
                <a:avLst/>
                <a:gdLst>
                  <a:gd name="T0" fmla="+- 0 9758 9651"/>
                  <a:gd name="T1" fmla="*/ T0 w 108"/>
                  <a:gd name="T2" fmla="+- 0 9651 9651"/>
                  <a:gd name="T3" fmla="*/ T2 w 10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7" y="0"/>
                    </a:moveTo>
                    <a:lnTo>
                      <a:pt x="0" y="0"/>
                    </a:lnTo>
                  </a:path>
                </a:pathLst>
              </a:custGeom>
              <a:noFill/>
              <a:ln w="1069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" name="Group 113"/>
            <p:cNvGrpSpPr>
              <a:grpSpLocks/>
            </p:cNvGrpSpPr>
            <p:nvPr/>
          </p:nvGrpSpPr>
          <p:grpSpPr bwMode="auto">
            <a:xfrm>
              <a:off x="7041" y="11659"/>
              <a:ext cx="2" cy="76"/>
              <a:chOff x="7041" y="11659"/>
              <a:chExt cx="2" cy="76"/>
            </a:xfrm>
          </p:grpSpPr>
          <p:sp>
            <p:nvSpPr>
              <p:cNvPr id="53" name="Freeform 114"/>
              <p:cNvSpPr>
                <a:spLocks/>
              </p:cNvSpPr>
              <p:nvPr/>
            </p:nvSpPr>
            <p:spPr bwMode="auto">
              <a:xfrm>
                <a:off x="7041" y="11659"/>
                <a:ext cx="2" cy="76"/>
              </a:xfrm>
              <a:custGeom>
                <a:avLst/>
                <a:gdLst>
                  <a:gd name="T0" fmla="+- 0 11659 11659"/>
                  <a:gd name="T1" fmla="*/ 11659 h 76"/>
                  <a:gd name="T2" fmla="+- 0 11734 11659"/>
                  <a:gd name="T3" fmla="*/ 11734 h 7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6">
                    <a:moveTo>
                      <a:pt x="0" y="0"/>
                    </a:moveTo>
                    <a:lnTo>
                      <a:pt x="0" y="75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" name="Group 115"/>
            <p:cNvGrpSpPr>
              <a:grpSpLocks/>
            </p:cNvGrpSpPr>
            <p:nvPr/>
          </p:nvGrpSpPr>
          <p:grpSpPr bwMode="auto">
            <a:xfrm>
              <a:off x="7041" y="12090"/>
              <a:ext cx="2" cy="98"/>
              <a:chOff x="7041" y="12090"/>
              <a:chExt cx="2" cy="98"/>
            </a:xfrm>
          </p:grpSpPr>
          <p:sp>
            <p:nvSpPr>
              <p:cNvPr id="52" name="Freeform 116"/>
              <p:cNvSpPr>
                <a:spLocks/>
              </p:cNvSpPr>
              <p:nvPr/>
            </p:nvSpPr>
            <p:spPr bwMode="auto">
              <a:xfrm>
                <a:off x="7041" y="12090"/>
                <a:ext cx="2" cy="98"/>
              </a:xfrm>
              <a:custGeom>
                <a:avLst/>
                <a:gdLst>
                  <a:gd name="T0" fmla="+- 0 12090 12090"/>
                  <a:gd name="T1" fmla="*/ 12090 h 98"/>
                  <a:gd name="T2" fmla="+- 0 12188 12090"/>
                  <a:gd name="T3" fmla="*/ 12188 h 9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98">
                    <a:moveTo>
                      <a:pt x="0" y="0"/>
                    </a:moveTo>
                    <a:lnTo>
                      <a:pt x="0" y="98"/>
                    </a:lnTo>
                  </a:path>
                </a:pathLst>
              </a:custGeom>
              <a:noFill/>
              <a:ln w="1313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165" name="Picture 1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" y="10137"/>
                <a:ext cx="4228" cy="5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00" name="Picture 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8371"/>
            <a:ext cx="1944216" cy="24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AI-7028/7048 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Расположение клемм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440801" y="1338322"/>
            <a:ext cx="963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A, E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427984" y="1335319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D7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6" y="-20538"/>
            <a:ext cx="849694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Таблица близких аналогов ТК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Optimus Drive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Delta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54225"/>
              </p:ext>
            </p:extLst>
          </p:nvPr>
        </p:nvGraphicFramePr>
        <p:xfrm>
          <a:off x="3451571" y="493822"/>
          <a:ext cx="4183159" cy="457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67"/>
                <a:gridCol w="1532696"/>
                <a:gridCol w="1532696"/>
              </a:tblGrid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Delta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Optimus Drive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Optimus Drive (2-</a:t>
                      </a:r>
                      <a:r>
                        <a:rPr lang="ru-RU" sz="800" b="1" u="none" strike="noStrike" dirty="0">
                          <a:effectLst/>
                        </a:rPr>
                        <a:t>й вариант)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DT320CA-0200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AI-828D61X3L0S-RU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AI-226D61X3L0S-RU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DT320RA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AI-828D61L1L0-RU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DT320RA-0200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DT320RD-0200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AI-828D61L1L0S-24VDC-RU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AI-226D61L1L0S-24VDC-RU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AI-828D61GL0-RU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DT320VA-0200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DT320VD-0200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AI-828D61GL0S-24VDC-RU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AI-226D61GL0S-24VDC-RU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DT330CA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AI-828DX3L0-RU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AI-226DX3L0S2-RU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DT330RA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AI-828DL1L0-RU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DT330VA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DT340CA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AI-828E3X3L0L0S-RU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AI-226E1X3L0S4-RU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DT340RA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DT340RA-0200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DT340RA-R200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DT340RD-0200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AI-828E3L1L0L0S-24VDC-RU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AI-226E1L1L0S-24VDC-RU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DT340VA-0200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AI-226E1GL0S-RU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DT340VA-R200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DT360CA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AI-828AX3L0L0S-RU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AI-226A1X3L0S4-RU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DT360RA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AI-226A1L1L0S-RU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DT360RA-0200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AI-226A1L1L0S-RU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DT360RA-R200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AI-828AL1L0L0S-RU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AI-226A1GL0S-RU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DT360VA-0200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AI-226A1GL0S-RU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DT360VA-R200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AI-828AGL0L0S-RU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DTC 1000C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AI-828D7X3L0S4-24VDC-RU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DTC 1000R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AI-828D7L1L0S-24VDC-RU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DTC 1000V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AI-828D7GL0S-24VDC-RU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DTC 1000V+DTC 2000V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AI-7028D7J1G5L0S-24VDC-RU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DTC 1000V+ 3 DTC 2000V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AI-7048D7J1J1G5L0G5S-24VDC-RU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DTK 4848 C01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AI-226D61X3L0S-RU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DTK 4848 R01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AI-208DL1L0-RU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DTK 4848 V01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AI-208DGL0-RU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DTV 4896 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AI-828E3V5L5L0L0S-RU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  <a:tr h="1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DTV 9696 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AI-828AV5L5L0L0S-RU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1" marR="6351" marT="6351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843558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Общие рекомендации</a:t>
            </a:r>
            <a:r>
              <a:rPr lang="en-US" sz="1400" b="1" dirty="0">
                <a:solidFill>
                  <a:srgbClr val="C00000"/>
                </a:solidFill>
              </a:rPr>
              <a:t>: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ru-RU" sz="1400" b="1" dirty="0" smtClean="0"/>
              <a:t>серия </a:t>
            </a:r>
            <a:r>
              <a:rPr lang="en-US" sz="1400" b="1" dirty="0" smtClean="0"/>
              <a:t>DT3 </a:t>
            </a:r>
            <a:r>
              <a:rPr lang="ru-RU" sz="1400" b="1" dirty="0" smtClean="0"/>
              <a:t>ближе всего к </a:t>
            </a:r>
            <a:r>
              <a:rPr lang="en-US" sz="1400" b="1" dirty="0" smtClean="0"/>
              <a:t>AI-828</a:t>
            </a:r>
            <a:endParaRPr lang="ru-RU" sz="1400" b="1" dirty="0" smtClean="0"/>
          </a:p>
          <a:p>
            <a:r>
              <a:rPr lang="ru-RU" sz="1400" b="1" dirty="0" smtClean="0"/>
              <a:t>в ряде случаев можно заменять на </a:t>
            </a:r>
            <a:r>
              <a:rPr lang="en-US" sz="1400" b="1" dirty="0" smtClean="0"/>
              <a:t>AI-226</a:t>
            </a:r>
          </a:p>
          <a:p>
            <a:r>
              <a:rPr lang="ru-RU" sz="1400" b="1" dirty="0" smtClean="0"/>
              <a:t>серия </a:t>
            </a:r>
            <a:r>
              <a:rPr lang="en-US" sz="1400" b="1" dirty="0" smtClean="0"/>
              <a:t>DTK </a:t>
            </a:r>
            <a:r>
              <a:rPr lang="ru-RU" sz="1400" b="1" dirty="0" smtClean="0"/>
              <a:t>соответствует </a:t>
            </a:r>
            <a:r>
              <a:rPr lang="en-US" sz="1400" b="1" dirty="0" smtClean="0"/>
              <a:t>AI-208</a:t>
            </a:r>
          </a:p>
          <a:p>
            <a:r>
              <a:rPr lang="ru-RU" sz="1400" b="1" dirty="0" smtClean="0"/>
              <a:t>серия </a:t>
            </a:r>
            <a:r>
              <a:rPr lang="en-US" sz="1400" b="1" dirty="0" smtClean="0"/>
              <a:t>DTA </a:t>
            </a:r>
            <a:r>
              <a:rPr lang="ru-RU" sz="1400" b="1" dirty="0" smtClean="0"/>
              <a:t>с </a:t>
            </a:r>
            <a:r>
              <a:rPr lang="en-US" sz="1400" b="1" dirty="0" smtClean="0"/>
              <a:t>RS485 </a:t>
            </a:r>
            <a:r>
              <a:rPr lang="ru-RU" sz="1400" b="1" dirty="0" smtClean="0"/>
              <a:t>близка к </a:t>
            </a:r>
            <a:r>
              <a:rPr lang="en-US" sz="1400" b="1" dirty="0" smtClean="0"/>
              <a:t>AI-226</a:t>
            </a:r>
          </a:p>
          <a:p>
            <a:r>
              <a:rPr lang="ru-RU" sz="1400" b="1" dirty="0" smtClean="0"/>
              <a:t>ТК с монтажом на ДИН рейку типа </a:t>
            </a:r>
            <a:r>
              <a:rPr lang="en-US" sz="1400" b="1" dirty="0" smtClean="0"/>
              <a:t>DTC </a:t>
            </a:r>
            <a:r>
              <a:rPr lang="ru-RU" sz="1400" b="1" dirty="0" smtClean="0"/>
              <a:t>можно заменять на корпус </a:t>
            </a:r>
            <a:r>
              <a:rPr lang="en-US" sz="1400" b="1" dirty="0" smtClean="0"/>
              <a:t>D7 </a:t>
            </a:r>
            <a:r>
              <a:rPr lang="ru-RU" sz="1400" b="1" dirty="0" smtClean="0"/>
              <a:t>серий </a:t>
            </a:r>
            <a:r>
              <a:rPr lang="en-US" sz="1400" b="1" dirty="0" smtClean="0"/>
              <a:t>AI-828D7 </a:t>
            </a:r>
            <a:r>
              <a:rPr lang="ru-RU" sz="1400" b="1" dirty="0" smtClean="0"/>
              <a:t>и </a:t>
            </a:r>
            <a:r>
              <a:rPr lang="en-US" sz="1400" b="1" dirty="0" smtClean="0"/>
              <a:t>AI-7028D7/7048D7</a:t>
            </a:r>
          </a:p>
          <a:p>
            <a:endParaRPr lang="en-US" sz="1400" b="1" dirty="0"/>
          </a:p>
          <a:p>
            <a:r>
              <a:rPr lang="ru-RU" sz="1400" b="1" dirty="0" smtClean="0"/>
              <a:t>У ТК </a:t>
            </a:r>
            <a:r>
              <a:rPr lang="en-US" sz="1400" b="1" dirty="0" smtClean="0"/>
              <a:t>Optimus Drive </a:t>
            </a:r>
            <a:r>
              <a:rPr lang="ru-RU" sz="1400" b="1" dirty="0" smtClean="0"/>
              <a:t>в принципе отсутствуют модели с выходом 0-10 В и входом под контрольный трансформатор тока</a:t>
            </a:r>
          </a:p>
          <a:p>
            <a:r>
              <a:rPr lang="ru-RU" sz="1400" b="1" dirty="0" smtClean="0"/>
              <a:t>(ввиду низкого спроса на данные модификации)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5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01573" y="411510"/>
            <a:ext cx="5687157" cy="19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23" tIns="43662" rIns="87323" bIns="43662">
            <a:spAutoFit/>
          </a:bodyPr>
          <a:lstStyle>
            <a:lvl1pPr defTabSz="9461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742950" indent="-285750" defTabSz="9461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143000" indent="-228600" defTabSz="9461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600200" indent="-228600" defTabSz="9461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057400" indent="-228600" defTabSz="9461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ru-RU" altLang="zh-TW" sz="6000" b="1">
                <a:solidFill>
                  <a:srgbClr val="00AEEF"/>
                </a:solidFill>
                <a:latin typeface="Calibri" panose="020F0502020204030204" pitchFamily="34" charset="0"/>
                <a:ea typeface="標楷體" pitchFamily="65" charset="-120"/>
              </a:rPr>
              <a:t>СПАСИБО</a:t>
            </a:r>
          </a:p>
          <a:p>
            <a:pPr algn="ctr"/>
            <a:r>
              <a:rPr lang="ru-RU" altLang="zh-TW" sz="6000" b="1">
                <a:solidFill>
                  <a:srgbClr val="00AEEF"/>
                </a:solidFill>
                <a:latin typeface="Calibri" panose="020F0502020204030204" pitchFamily="34" charset="0"/>
                <a:ea typeface="標楷體" pitchFamily="65" charset="-120"/>
              </a:rPr>
              <a:t>ЗА ВНИМАНИЕ!</a:t>
            </a:r>
            <a:endParaRPr lang="zh-TW" altLang="en-US" sz="6000" b="1">
              <a:solidFill>
                <a:srgbClr val="00AEEF"/>
              </a:solidFill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7384" y="3579863"/>
            <a:ext cx="8625096" cy="1152127"/>
          </a:xfrm>
          <a:prstGeom prst="rect">
            <a:avLst/>
          </a:prstGeom>
        </p:spPr>
        <p:txBody>
          <a:bodyPr>
            <a:noAutofit/>
          </a:bodyPr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92" kern="1200">
                <a:solidFill>
                  <a:srgbClr val="0087DC"/>
                </a:solidFill>
                <a:latin typeface="Arial" pitchFamily="34" charset="0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8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46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altLang="zh-TW" sz="2000" b="1" smtClean="0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</a:rPr>
              <a:t>Группа компаний</a:t>
            </a:r>
            <a:r>
              <a:rPr kumimoji="0" lang="ru-RU" altLang="zh-TW" sz="2000" b="1" smtClean="0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</a:rPr>
              <a:t> «СТОИК» 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zh-TW" sz="1600" b="1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</a:rPr>
              <a:t>+7 (499) 929-88-65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b="1" smtClean="0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zh-TW" sz="1600" b="1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  <a:cs typeface="Arial" panose="020B0604020202020204" pitchFamily="34" charset="0"/>
                <a:hlinkClick r:id="rId2"/>
              </a:rPr>
              <a:t>://optimusdrive.ru</a:t>
            </a:r>
            <a:r>
              <a:rPr lang="en-US" altLang="zh-TW" sz="1600" b="1" smtClean="0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  <a:cs typeface="Arial" panose="020B0604020202020204" pitchFamily="34" charset="0"/>
                <a:hlinkClick r:id="rId2"/>
              </a:rPr>
              <a:t>/</a:t>
            </a:r>
            <a:endParaRPr lang="en-US" altLang="zh-TW" sz="1600" b="1" smtClean="0">
              <a:solidFill>
                <a:schemeClr val="accent1"/>
              </a:solidFill>
              <a:latin typeface="Calibri" panose="020F0502020204030204" pitchFamily="34" charset="0"/>
              <a:ea typeface="新細明體" pitchFamily="18" charset="-12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zh-TW" sz="1600" b="1" smtClean="0">
                <a:solidFill>
                  <a:schemeClr val="accent1"/>
                </a:solidFill>
                <a:latin typeface="Calibri" panose="020F0502020204030204" pitchFamily="34" charset="0"/>
                <a:ea typeface="新細明體" pitchFamily="18" charset="-120"/>
                <a:cs typeface="Arial" panose="020B0604020202020204" pitchFamily="34" charset="0"/>
              </a:rPr>
              <a:t>г. Москва, ул. Семёновский Вал, д. 6А</a:t>
            </a:r>
            <a:endParaRPr kumimoji="0" lang="zh-TW" altLang="en-US" sz="1600">
              <a:solidFill>
                <a:schemeClr val="accent1"/>
              </a:solidFill>
              <a:latin typeface="Calibri" panose="020F0502020204030204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pic>
        <p:nvPicPr>
          <p:cNvPr id="4" name="Picture 2" descr="\\intranet.local\dfs\Data\Взаимодействие\ListDocumentation\Презентации\_Картинки для презентаций\Логотипы\logo_stoik_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698" y="2542026"/>
            <a:ext cx="2221263" cy="100811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40196" y="2283718"/>
            <a:ext cx="840826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3638"/>
            <a:ext cx="91440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Серия </a:t>
            </a:r>
            <a:r>
              <a:rPr lang="en-US" sz="11500" b="1" dirty="0" smtClean="0"/>
              <a:t>AI-828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34888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115616" y="123478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Серия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AI-828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555526"/>
            <a:ext cx="366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Максимальная функциональность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059832" y="915566"/>
            <a:ext cx="5976664" cy="37086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Интеллектуальный алгоритм управления температурой, эффективный даже в системах с большой инерцией. </a:t>
            </a:r>
            <a:r>
              <a:rPr lang="en-US" altLang="zh-TW" sz="1400" b="1" dirty="0" smtClean="0"/>
              <a:t>APID, NPID, ON-OFF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В дополнение к классическому алгоритму </a:t>
            </a:r>
            <a:r>
              <a:rPr kumimoji="0" lang="ru-RU" altLang="zh-TW" sz="1400" b="1" dirty="0" err="1" smtClean="0"/>
              <a:t>автонастройки</a:t>
            </a:r>
            <a:r>
              <a:rPr kumimoji="0" lang="ru-RU" altLang="zh-TW" sz="1400" b="1" dirty="0" smtClean="0"/>
              <a:t> </a:t>
            </a:r>
            <a:r>
              <a:rPr kumimoji="0" lang="en-US" altLang="zh-TW" sz="1400" b="1" dirty="0" smtClean="0"/>
              <a:t>AT </a:t>
            </a:r>
            <a:r>
              <a:rPr kumimoji="0" lang="ru-RU" altLang="zh-TW" sz="1400" b="1" dirty="0" smtClean="0"/>
              <a:t>имеется усовершенствованный алгоритм быстрой </a:t>
            </a:r>
            <a:r>
              <a:rPr kumimoji="0" lang="ru-RU" altLang="zh-TW" sz="1400" b="1" dirty="0" err="1" smtClean="0"/>
              <a:t>автонастройки</a:t>
            </a:r>
            <a:r>
              <a:rPr kumimoji="0" lang="ru-RU" altLang="zh-TW" sz="1400" b="1" dirty="0" smtClean="0"/>
              <a:t> </a:t>
            </a:r>
            <a:r>
              <a:rPr kumimoji="0" lang="en-US" altLang="zh-TW" sz="1400" b="1" dirty="0" smtClean="0"/>
              <a:t>AAT</a:t>
            </a:r>
            <a:r>
              <a:rPr lang="ru-RU" altLang="zh-TW" sz="1400" b="1" dirty="0" smtClean="0"/>
              <a:t>, который работает уже со стадии нагрева и не требует нескольких периодов колебаний как </a:t>
            </a:r>
            <a:r>
              <a:rPr lang="en-US" altLang="zh-TW" sz="1400" b="1" dirty="0" smtClean="0"/>
              <a:t>AT</a:t>
            </a:r>
            <a:r>
              <a:rPr lang="ru-RU" altLang="zh-TW" sz="1400" b="1" dirty="0" smtClean="0"/>
              <a:t>, что заметно экономит время </a:t>
            </a:r>
            <a:endParaRPr kumimoji="0" lang="ru-RU" altLang="zh-TW" sz="1400" b="1" dirty="0" smtClean="0"/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АЦП имеет высокое р</a:t>
            </a:r>
            <a:r>
              <a:rPr kumimoji="0" lang="ru-RU" altLang="zh-TW" sz="1400" b="1" dirty="0" smtClean="0"/>
              <a:t>азрешение 22 бит</a:t>
            </a:r>
            <a:r>
              <a:rPr kumimoji="0" lang="en-US" altLang="zh-TW" sz="1400" b="1" dirty="0" smtClean="0"/>
              <a:t> </a:t>
            </a:r>
            <a:r>
              <a:rPr kumimoji="0" lang="ru-RU" altLang="zh-TW" sz="1400" b="1" dirty="0" smtClean="0"/>
              <a:t>с минимальным температурным дрейфом. Эффективная фильтрация гармоник питающей сети 50/60 Гц</a:t>
            </a:r>
            <a:endParaRPr kumimoji="0" lang="en-US" altLang="zh-TW" sz="1400" b="1" dirty="0" smtClean="0"/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Большой выбор типов входных сигналов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Типы рабочего выхода: по напряжению, реле, тиристор, токовый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Яркий и чёткий дисплей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Программное управление – </a:t>
            </a:r>
            <a:r>
              <a:rPr lang="ru-RU" altLang="zh-TW" sz="1400" b="1" dirty="0" err="1" smtClean="0"/>
              <a:t>Уставка</a:t>
            </a:r>
            <a:r>
              <a:rPr lang="ru-RU" altLang="zh-TW" sz="1400" b="1" dirty="0" smtClean="0"/>
              <a:t>/Время действия, до 50 программ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Аварийный и вспомогательный выходы (реле)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Диапазон рабочих температур -10 +60 С</a:t>
            </a:r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Точность 0,3% </a:t>
            </a:r>
            <a:r>
              <a:rPr lang="en-US" altLang="zh-TW" sz="1400" b="1" dirty="0" smtClean="0"/>
              <a:t>FS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zh-TW" sz="1400" b="1" dirty="0" smtClean="0"/>
              <a:t>Встроенный </a:t>
            </a:r>
            <a:r>
              <a:rPr lang="en-US" altLang="zh-TW" sz="1400" b="1" dirty="0" smtClean="0"/>
              <a:t>RS485/Modbus</a:t>
            </a:r>
            <a:endParaRPr lang="ru-RU" altLang="zh-TW" sz="1400" b="1" dirty="0" smtClean="0"/>
          </a:p>
          <a:p>
            <a:pPr marL="285750" indent="-285750" eaLnBrk="0" hangingPunct="0">
              <a:lnSpc>
                <a:spcPts val="12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kumimoji="0" lang="ru-RU" altLang="zh-TW" sz="1400" b="1" dirty="0" smtClean="0"/>
              <a:t>Типоразмеры 96х96, 48х96, 96х48, 72х72, 48х48 </a:t>
            </a:r>
            <a:r>
              <a:rPr lang="ru-RU" altLang="zh-TW" sz="1400" b="1" dirty="0" smtClean="0"/>
              <a:t>и </a:t>
            </a:r>
            <a:r>
              <a:rPr lang="en-US" altLang="zh-TW" sz="1400" b="1" dirty="0"/>
              <a:t>22.5x100 DIN Rail</a:t>
            </a:r>
            <a:endParaRPr kumimoji="0" lang="ru-RU" altLang="zh-TW" sz="1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7169"/>
            <a:ext cx="732548" cy="178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" y="2571750"/>
            <a:ext cx="985597" cy="93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8" y="3722033"/>
            <a:ext cx="815727" cy="7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94" y="1110972"/>
            <a:ext cx="1434030" cy="138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8" y="2787774"/>
            <a:ext cx="1003678" cy="1728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9622"/>
            <a:ext cx="1496586" cy="8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80432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AI</a:t>
            </a:r>
            <a:r>
              <a:rPr lang="ru-RU" b="1" u="sng" dirty="0"/>
              <a:t>－</a:t>
            </a:r>
            <a:r>
              <a:rPr lang="en-US" b="1" u="sng" dirty="0" smtClean="0"/>
              <a:t>8</a:t>
            </a:r>
            <a:r>
              <a:rPr lang="ru-RU" b="1" u="sng" dirty="0" smtClean="0"/>
              <a:t>2</a:t>
            </a:r>
            <a:r>
              <a:rPr lang="en-US" b="1" u="sng" dirty="0" smtClean="0"/>
              <a:t>8</a:t>
            </a:r>
            <a:r>
              <a:rPr lang="en-US" b="1" dirty="0" smtClean="0"/>
              <a:t>      </a:t>
            </a:r>
            <a:r>
              <a:rPr lang="en-US" b="1" u="sng" dirty="0" smtClean="0"/>
              <a:t> </a:t>
            </a:r>
            <a:r>
              <a:rPr lang="en-US" b="1" u="sng" dirty="0"/>
              <a:t>A </a:t>
            </a:r>
            <a:r>
              <a:rPr lang="en-US" b="1" dirty="0"/>
              <a:t>    </a:t>
            </a:r>
            <a:r>
              <a:rPr lang="en-US" b="1" u="sng" dirty="0"/>
              <a:t> </a:t>
            </a:r>
            <a:r>
              <a:rPr lang="en-US" b="1" u="sng" dirty="0" smtClean="0"/>
              <a:t>I2</a:t>
            </a:r>
            <a:r>
              <a:rPr lang="en-US" b="1" dirty="0" smtClean="0"/>
              <a:t>   </a:t>
            </a:r>
            <a:r>
              <a:rPr lang="en-US" b="1" u="sng" dirty="0" smtClean="0"/>
              <a:t> L1 </a:t>
            </a:r>
            <a:r>
              <a:rPr lang="en-US" b="1" dirty="0" smtClean="0"/>
              <a:t>    </a:t>
            </a:r>
            <a:r>
              <a:rPr lang="en-US" b="1" u="sng" dirty="0" smtClean="0"/>
              <a:t> L0 </a:t>
            </a:r>
            <a:r>
              <a:rPr lang="en-US" b="1" dirty="0" smtClean="0"/>
              <a:t>    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L0</a:t>
            </a:r>
            <a:r>
              <a:rPr lang="en-US" b="1" u="sng" dirty="0" smtClean="0"/>
              <a:t> </a:t>
            </a:r>
            <a:r>
              <a:rPr lang="en-US" b="1" dirty="0" smtClean="0"/>
              <a:t>     </a:t>
            </a:r>
            <a:r>
              <a:rPr lang="en-US" b="1" u="sng" dirty="0" smtClean="0"/>
              <a:t> S </a:t>
            </a:r>
            <a:r>
              <a:rPr lang="en-US" b="1" dirty="0" smtClean="0"/>
              <a:t>   </a:t>
            </a:r>
            <a:r>
              <a:rPr lang="ru-RU" b="1" dirty="0"/>
              <a:t>－</a:t>
            </a:r>
            <a:r>
              <a:rPr lang="en-US" b="1" dirty="0"/>
              <a:t>   </a:t>
            </a:r>
            <a:r>
              <a:rPr lang="en-US" b="1" u="sng" dirty="0"/>
              <a:t> 24VDC </a:t>
            </a:r>
            <a:r>
              <a:rPr lang="en-US" b="1" dirty="0"/>
              <a:t>  </a:t>
            </a:r>
            <a:r>
              <a:rPr lang="ru-RU" b="1" dirty="0"/>
              <a:t>－</a:t>
            </a:r>
            <a:r>
              <a:rPr lang="en-US" b="1" dirty="0"/>
              <a:t>  </a:t>
            </a:r>
            <a:r>
              <a:rPr lang="en-US" b="1" u="sng" dirty="0"/>
              <a:t> </a:t>
            </a:r>
            <a:r>
              <a:rPr lang="en-US" b="1" u="sng" dirty="0" smtClean="0"/>
              <a:t>RU </a:t>
            </a:r>
            <a:endParaRPr lang="ru-RU" dirty="0"/>
          </a:p>
          <a:p>
            <a:r>
              <a:rPr lang="en-US" b="1" dirty="0"/>
              <a:t> </a:t>
            </a:r>
            <a:r>
              <a:rPr lang="ru-RU" b="1" dirty="0" smtClean="0"/>
              <a:t>    ①</a:t>
            </a:r>
            <a:r>
              <a:rPr lang="en-US" b="1" dirty="0" smtClean="0"/>
              <a:t>       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②</a:t>
            </a:r>
            <a:r>
              <a:rPr lang="en-US" b="1" dirty="0" smtClean="0"/>
              <a:t>   </a:t>
            </a:r>
            <a:r>
              <a:rPr lang="ru-RU" b="1" dirty="0"/>
              <a:t>③</a:t>
            </a:r>
            <a:r>
              <a:rPr lang="en-US" b="1" dirty="0"/>
              <a:t>   </a:t>
            </a:r>
            <a:r>
              <a:rPr lang="ru-RU" b="1" dirty="0"/>
              <a:t>④</a:t>
            </a:r>
            <a:r>
              <a:rPr lang="en-US" b="1" dirty="0"/>
              <a:t>    </a:t>
            </a:r>
            <a:r>
              <a:rPr lang="ru-RU" b="1" dirty="0"/>
              <a:t>⑤</a:t>
            </a:r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ru-RU" b="1" dirty="0" smtClean="0"/>
              <a:t>⑥</a:t>
            </a:r>
            <a:r>
              <a:rPr lang="en-US" b="1" dirty="0" smtClean="0"/>
              <a:t>    </a:t>
            </a:r>
            <a:r>
              <a:rPr lang="ru-RU" b="1" dirty="0" smtClean="0"/>
              <a:t>⑦</a:t>
            </a:r>
            <a:r>
              <a:rPr lang="en-US" b="1" dirty="0" smtClean="0"/>
              <a:t>              </a:t>
            </a:r>
            <a:r>
              <a:rPr lang="ru-RU" b="1" dirty="0"/>
              <a:t>⑧</a:t>
            </a:r>
            <a:r>
              <a:rPr lang="en-US" b="1" dirty="0"/>
              <a:t>       </a:t>
            </a:r>
            <a:r>
              <a:rPr lang="en-US" b="1" dirty="0" smtClean="0"/>
              <a:t>      </a:t>
            </a:r>
            <a:r>
              <a:rPr lang="ru-RU" b="1" dirty="0"/>
              <a:t>⑨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202883"/>
            <a:ext cx="6929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Расшифровка обозначения модели</a:t>
            </a:r>
            <a:endParaRPr lang="en-US" sz="2800" b="1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618134"/>
            <a:ext cx="7776864" cy="232370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Базовая модель </a:t>
            </a:r>
            <a:r>
              <a:rPr lang="en-US" altLang="zh-TW" sz="1400" b="1" dirty="0" smtClean="0"/>
              <a:t>AI-828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Типоразмер (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/A9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 – 96х96,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E/E3 – </a:t>
            </a:r>
            <a:r>
              <a:rPr lang="ru-RU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48х96, </a:t>
            </a:r>
            <a:r>
              <a:rPr lang="en-US" altLang="zh-TW" sz="1400" b="1" dirty="0" smtClean="0">
                <a:solidFill>
                  <a:schemeClr val="accent5">
                    <a:lumMod val="50000"/>
                  </a:schemeClr>
                </a:solidFill>
              </a:rPr>
              <a:t>F – 96x48, D – 72x72, D61 – 48x48, D7 – 22.5x100 DIN</a:t>
            </a:r>
            <a:r>
              <a:rPr lang="ru-RU" altLang="zh-TW" sz="1400" b="1" dirty="0" smtClean="0"/>
              <a:t>)</a:t>
            </a:r>
            <a:endParaRPr kumimoji="0"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 </a:t>
            </a:r>
            <a:r>
              <a:rPr lang="en-US" altLang="zh-TW" sz="1400" b="1" dirty="0" smtClean="0"/>
              <a:t>MIO</a:t>
            </a:r>
            <a:r>
              <a:rPr lang="ru-RU" altLang="zh-TW" sz="1400" b="1" dirty="0" smtClean="0"/>
              <a:t> для вспомогательного входа (</a:t>
            </a:r>
            <a:r>
              <a:rPr lang="en-US" altLang="zh-TW" sz="1400" b="1" dirty="0" smtClean="0"/>
              <a:t>I2 – RUN/STOP)</a:t>
            </a:r>
            <a:endParaRPr kumimoji="0" lang="en-US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 </a:t>
            </a:r>
            <a:r>
              <a:rPr lang="en-US" altLang="zh-TW" sz="1400" b="1" dirty="0" smtClean="0"/>
              <a:t>OUTP</a:t>
            </a:r>
            <a:r>
              <a:rPr lang="ru-RU" altLang="zh-TW" sz="1400" b="1" dirty="0" smtClean="0"/>
              <a:t> для основного рабочего выхода (</a:t>
            </a:r>
            <a:r>
              <a:rPr lang="en-US" altLang="zh-TW" sz="1400" b="1" dirty="0" smtClean="0"/>
              <a:t>L1 – </a:t>
            </a:r>
            <a:r>
              <a:rPr lang="ru-RU" altLang="zh-TW" sz="1400" b="1" dirty="0" smtClean="0"/>
              <a:t>реле </a:t>
            </a:r>
            <a:r>
              <a:rPr lang="en-US" altLang="zh-TW" sz="1400" b="1" dirty="0"/>
              <a:t>250VAC/2A)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</a:t>
            </a:r>
            <a:r>
              <a:rPr lang="en-US" altLang="zh-TW" sz="1400" b="1" dirty="0"/>
              <a:t> </a:t>
            </a:r>
            <a:r>
              <a:rPr lang="en-US" altLang="zh-TW" sz="1400" b="1" dirty="0" smtClean="0"/>
              <a:t>ALM </a:t>
            </a:r>
            <a:r>
              <a:rPr lang="ru-RU" altLang="zh-TW" sz="1400" b="1" dirty="0" smtClean="0"/>
              <a:t>для аварийного выхода (</a:t>
            </a:r>
            <a:r>
              <a:rPr lang="en-US" altLang="zh-TW" sz="1400" b="1" dirty="0" smtClean="0"/>
              <a:t>L0 - </a:t>
            </a:r>
            <a:r>
              <a:rPr lang="ru-RU" altLang="zh-TW" sz="1400" b="1" dirty="0"/>
              <a:t>реле 250</a:t>
            </a:r>
            <a:r>
              <a:rPr lang="en-US" altLang="zh-TW" sz="1400" b="1" dirty="0" smtClean="0"/>
              <a:t>VAC/2A)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Слот</a:t>
            </a:r>
            <a:r>
              <a:rPr lang="en-US" altLang="zh-TW" sz="1400" b="1" dirty="0"/>
              <a:t> </a:t>
            </a:r>
            <a:r>
              <a:rPr lang="en-US" altLang="zh-TW" sz="1400" b="1" dirty="0" smtClean="0"/>
              <a:t>AUX </a:t>
            </a:r>
            <a:r>
              <a:rPr lang="ru-RU" altLang="zh-TW" sz="1400" b="1" dirty="0" smtClean="0"/>
              <a:t>для вспомогательного выхода (</a:t>
            </a:r>
            <a:r>
              <a:rPr lang="en-US" altLang="zh-TW" sz="1400" b="1" dirty="0"/>
              <a:t>L0 - </a:t>
            </a:r>
            <a:r>
              <a:rPr lang="ru-RU" altLang="zh-TW" sz="1400" b="1" dirty="0"/>
              <a:t>реле 250</a:t>
            </a:r>
            <a:r>
              <a:rPr lang="en-US" altLang="zh-TW" sz="1400" b="1" dirty="0" smtClean="0"/>
              <a:t>VAC/2A</a:t>
            </a:r>
            <a:r>
              <a:rPr lang="ru-RU" altLang="zh-TW" sz="1400" b="1" dirty="0" smtClean="0"/>
              <a:t>)</a:t>
            </a:r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Интерфейс </a:t>
            </a:r>
            <a:r>
              <a:rPr lang="en-US" altLang="zh-TW" sz="1400" b="1" dirty="0" smtClean="0"/>
              <a:t>RS485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Питание 24 </a:t>
            </a:r>
            <a:r>
              <a:rPr lang="en-US" altLang="zh-TW" sz="1400" b="1" dirty="0" smtClean="0"/>
              <a:t>VDC (</a:t>
            </a:r>
            <a:r>
              <a:rPr lang="ru-RU" altLang="zh-TW" sz="1400" b="1" dirty="0" smtClean="0"/>
              <a:t>если не заполнено, то 220 </a:t>
            </a:r>
            <a:r>
              <a:rPr lang="en-US" altLang="zh-TW" sz="1400" b="1" dirty="0" smtClean="0"/>
              <a:t>VAC)</a:t>
            </a:r>
            <a:endParaRPr lang="ru-RU" altLang="zh-TW" sz="1400" b="1" dirty="0" smtClean="0"/>
          </a:p>
          <a:p>
            <a:pPr marL="342900" indent="-342900" eaLnBrk="0" hangingPunct="0">
              <a:lnSpc>
                <a:spcPts val="14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altLang="zh-TW" sz="1400" b="1" dirty="0" smtClean="0"/>
              <a:t>Версия для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99274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solidFill>
                  <a:srgbClr val="C00000"/>
                </a:solidFill>
              </a:rPr>
              <a:t>* Выше приведена максимально возможная комплектация, когда присутвуют все 4 слота и интерфейс. В случае отсутствия в модели какой-либо фукнции, соответствующая позиция в названии модели пропускается</a:t>
            </a:r>
            <a:endParaRPr lang="ru-RU" sz="1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6" y="202883"/>
            <a:ext cx="835292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Расшифровка обозначений типов входов-выходов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05346"/>
              </p:ext>
            </p:extLst>
          </p:nvPr>
        </p:nvGraphicFramePr>
        <p:xfrm>
          <a:off x="539552" y="1995686"/>
          <a:ext cx="8136905" cy="1324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60"/>
                <a:gridCol w="1021798"/>
                <a:gridCol w="5665847"/>
              </a:tblGrid>
              <a:tr h="1469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Основной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рабочий выход</a:t>
                      </a:r>
                      <a:r>
                        <a:rPr lang="en-US" sz="1400" b="1" u="none" strike="noStrike" dirty="0" smtClean="0">
                          <a:effectLst/>
                        </a:rPr>
                        <a:t> OUTP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L1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Реле</a:t>
                      </a:r>
                      <a:r>
                        <a:rPr lang="en-US" sz="1400" b="1" u="none" strike="noStrike" smtClean="0">
                          <a:effectLst/>
                        </a:rPr>
                        <a:t> 250VAC/2A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L5</a:t>
                      </a:r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Реле двухканальное</a:t>
                      </a:r>
                      <a:r>
                        <a:rPr lang="ru-RU" sz="1400" b="1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управления задвижкой </a:t>
                      </a:r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US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VAC/2A</a:t>
                      </a:r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X3/X5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smtClean="0">
                          <a:effectLst/>
                        </a:rPr>
                        <a:t>4-20 mA</a:t>
                      </a:r>
                      <a:r>
                        <a:rPr lang="ru-RU" sz="1400" b="1" u="none" strike="noStrike" smtClean="0">
                          <a:effectLst/>
                        </a:rPr>
                        <a:t> </a:t>
                      </a:r>
                      <a:r>
                        <a:rPr lang="en-US" sz="1400" b="1" u="none" strike="noStrike" smtClean="0">
                          <a:effectLst/>
                        </a:rPr>
                        <a:t>(X5 </a:t>
                      </a:r>
                      <a:r>
                        <a:rPr lang="ru-RU" sz="1400" b="1" u="none" strike="noStrike" smtClean="0">
                          <a:effectLst/>
                        </a:rPr>
                        <a:t>изолированный</a:t>
                      </a:r>
                      <a:r>
                        <a:rPr lang="en-US" sz="1400" b="1" u="none" strike="noStrike" smtClean="0">
                          <a:effectLst/>
                        </a:rPr>
                        <a:t>)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K1/K3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тиристор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 с переходом через ноль </a:t>
                      </a:r>
                      <a:r>
                        <a:rPr lang="en-US" sz="1400" b="1" u="none" strike="noStrike" smtClean="0">
                          <a:effectLst/>
                        </a:rPr>
                        <a:t>(K1</a:t>
                      </a:r>
                      <a:r>
                        <a:rPr lang="en-US" sz="1400" b="1" u="none" strike="noStrike">
                          <a:effectLst/>
                        </a:rPr>
                        <a:t>: </a:t>
                      </a:r>
                      <a:r>
                        <a:rPr lang="ru-RU" sz="1400" b="1" u="none" strike="noStrike" smtClean="0">
                          <a:effectLst/>
                        </a:rPr>
                        <a:t>1 фаза</a:t>
                      </a:r>
                      <a:r>
                        <a:rPr lang="en-US" sz="1400" b="1" u="none" strike="noStrike" smtClean="0">
                          <a:effectLst/>
                        </a:rPr>
                        <a:t>, </a:t>
                      </a:r>
                      <a:r>
                        <a:rPr lang="en-US" sz="1400" b="1" u="none" strike="noStrike">
                          <a:effectLst/>
                        </a:rPr>
                        <a:t>K3: </a:t>
                      </a:r>
                      <a:r>
                        <a:rPr lang="ru-RU" sz="1400" b="1" u="none" strike="noStrike" smtClean="0">
                          <a:effectLst/>
                        </a:rPr>
                        <a:t>3 фазы</a:t>
                      </a:r>
                      <a:r>
                        <a:rPr lang="en-US" sz="1400" b="1" u="none" strike="noStrike" smtClean="0">
                          <a:effectLst/>
                        </a:rPr>
                        <a:t>)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K50/K60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тиристор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1 фаза с регулировкой угла 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открытия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(K50</a:t>
                      </a:r>
                      <a:r>
                        <a:rPr lang="en-US" sz="1400" b="1" u="none" strike="noStrike" dirty="0">
                          <a:effectLst/>
                        </a:rPr>
                        <a:t>: 220V, K60: 380V)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Выход по напряжению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(SSR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12VDC/30mA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02996"/>
              </p:ext>
            </p:extLst>
          </p:nvPr>
        </p:nvGraphicFramePr>
        <p:xfrm>
          <a:off x="539552" y="3435846"/>
          <a:ext cx="8136905" cy="434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60"/>
                <a:gridCol w="1021798"/>
                <a:gridCol w="5665847"/>
              </a:tblGrid>
              <a:tr h="146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effectLst/>
                        </a:rPr>
                        <a:t>Аварийный 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выход</a:t>
                      </a:r>
                      <a:r>
                        <a:rPr lang="en-US" sz="1400" b="1" u="none" strike="noStrike" smtClean="0">
                          <a:effectLst/>
                        </a:rPr>
                        <a:t> ALM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L0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Реле</a:t>
                      </a:r>
                      <a:r>
                        <a:rPr lang="en-US" sz="1400" b="1" u="none" strike="noStrike" smtClean="0">
                          <a:effectLst/>
                        </a:rPr>
                        <a:t> 250VAC/2A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87522"/>
              </p:ext>
            </p:extLst>
          </p:nvPr>
        </p:nvGraphicFramePr>
        <p:xfrm>
          <a:off x="539552" y="3939902"/>
          <a:ext cx="8136905" cy="434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60"/>
                <a:gridCol w="1021798"/>
                <a:gridCol w="5665847"/>
              </a:tblGrid>
              <a:tr h="146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Вспомогательный 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выход</a:t>
                      </a:r>
                      <a:r>
                        <a:rPr lang="en-US" sz="1400" b="1" u="none" strike="noStrike" dirty="0" smtClean="0">
                          <a:effectLst/>
                        </a:rPr>
                        <a:t> AUX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L0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smtClean="0">
                          <a:effectLst/>
                        </a:rPr>
                        <a:t>Реле</a:t>
                      </a:r>
                      <a:r>
                        <a:rPr lang="en-US" sz="1400" b="1" u="none" strike="noStrike" smtClean="0">
                          <a:effectLst/>
                        </a:rPr>
                        <a:t> 250VAC/2A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81489"/>
              </p:ext>
            </p:extLst>
          </p:nvPr>
        </p:nvGraphicFramePr>
        <p:xfrm>
          <a:off x="539552" y="771550"/>
          <a:ext cx="8136905" cy="110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60"/>
                <a:gridCol w="1021798"/>
                <a:gridCol w="5665847"/>
              </a:tblGrid>
              <a:tr h="14695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effectLst/>
                        </a:rPr>
                        <a:t>Вспомогательный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 </a:t>
                      </a:r>
                      <a:r>
                        <a:rPr lang="ru-RU" sz="1400" b="1" u="none" strike="noStrike" smtClean="0">
                          <a:effectLst/>
                        </a:rPr>
                        <a:t>вход</a:t>
                      </a:r>
                      <a:r>
                        <a:rPr lang="ru-RU" sz="1400" b="1" u="none" strike="noStrike" baseline="0" smtClean="0">
                          <a:effectLst/>
                        </a:rPr>
                        <a:t> </a:t>
                      </a:r>
                      <a:r>
                        <a:rPr lang="en-US" sz="1400" b="1" u="none" strike="noStrike" baseline="0" smtClean="0">
                          <a:effectLst/>
                        </a:rPr>
                        <a:t>MIO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smtClean="0">
                          <a:effectLst/>
                          <a:latin typeface="+mn-lt"/>
                        </a:rPr>
                        <a:t>I2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smtClean="0">
                          <a:effectLst/>
                          <a:latin typeface="+mn-lt"/>
                        </a:rPr>
                        <a:t>Контакты</a:t>
                      </a:r>
                      <a:r>
                        <a:rPr lang="ru-RU" sz="1400" b="1" i="0" u="none" strike="noStrike" baseline="0" smtClean="0">
                          <a:effectLst/>
                          <a:latin typeface="+mn-lt"/>
                        </a:rPr>
                        <a:t> для внешнего ПУСК/СТОП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smtClean="0">
                          <a:effectLst/>
                          <a:latin typeface="+mn-lt"/>
                        </a:rPr>
                        <a:t>V5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напряжения 5 </a:t>
                      </a:r>
                      <a:r>
                        <a:rPr lang="en-US" sz="1400" b="1" i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VDC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(для датчика положения задвижки)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I31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0-10/2-10</a:t>
                      </a:r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VDC, </a:t>
                      </a:r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питание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24VDC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датчика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  <a:tr h="14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I4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4-20 мА, питание 24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VDC </a:t>
                      </a:r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датчика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  <a:tr h="14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под трансформатор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тока 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0-5A AC, </a:t>
                      </a:r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точность 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  <a:r>
                        <a:rPr lang="ru-RU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  <a:endParaRPr lang="en-US" sz="1400" b="1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1389" y="202883"/>
            <a:ext cx="807506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AI-828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т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ипоразмеры А, Е и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F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(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96x96,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48х96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96x48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762258"/>
            <a:ext cx="341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Максимальный выбор функций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3" y="1275146"/>
            <a:ext cx="4536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Входные сигналы:</a:t>
            </a:r>
          </a:p>
          <a:p>
            <a:r>
              <a:rPr lang="ru-RU" sz="1200" b="1" dirty="0" smtClean="0"/>
              <a:t>Термопары</a:t>
            </a:r>
            <a:r>
              <a:rPr lang="en-US" sz="1200" b="1" dirty="0" smtClean="0"/>
              <a:t>: </a:t>
            </a:r>
            <a:r>
              <a:rPr lang="en-US" sz="1200" b="1" dirty="0"/>
              <a:t>K, S, R, E, J, T, B, N, WRe3-WRe25, </a:t>
            </a:r>
            <a:r>
              <a:rPr lang="en-US" sz="1200" b="1" dirty="0" smtClean="0"/>
              <a:t>WRe5-WRe26</a:t>
            </a:r>
            <a:endParaRPr lang="ru-RU" sz="1200" b="1" dirty="0"/>
          </a:p>
          <a:p>
            <a:r>
              <a:rPr lang="ru-RU" sz="1200" b="1" dirty="0" smtClean="0"/>
              <a:t>Терморезисторы</a:t>
            </a:r>
            <a:r>
              <a:rPr lang="en-US" sz="1200" b="1" dirty="0" smtClean="0"/>
              <a:t>: </a:t>
            </a:r>
            <a:r>
              <a:rPr lang="en-US" sz="1200" b="1" dirty="0"/>
              <a:t>Cu50, Pt100, </a:t>
            </a:r>
            <a:r>
              <a:rPr lang="en-US" sz="1200" b="1" dirty="0" smtClean="0"/>
              <a:t>Ni120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80Ω</a:t>
            </a:r>
            <a:r>
              <a:rPr lang="ru-RU" sz="1200" b="1" dirty="0" smtClean="0"/>
              <a:t>, </a:t>
            </a:r>
            <a:r>
              <a:rPr lang="el-GR" sz="1200" b="1" dirty="0" smtClean="0"/>
              <a:t>0</a:t>
            </a:r>
            <a:r>
              <a:rPr lang="ru-RU" sz="1200" b="1" dirty="0" smtClean="0"/>
              <a:t>-</a:t>
            </a:r>
            <a:r>
              <a:rPr lang="el-GR" sz="1200" b="1" dirty="0" smtClean="0"/>
              <a:t>400Ω</a:t>
            </a:r>
            <a:endParaRPr lang="ru-RU" sz="1200" b="1" dirty="0"/>
          </a:p>
          <a:p>
            <a:r>
              <a:rPr lang="ru-RU" sz="1200" b="1" dirty="0" smtClean="0"/>
              <a:t>Линейное напряжение</a:t>
            </a:r>
            <a:r>
              <a:rPr lang="en-US" sz="1200" b="1" dirty="0"/>
              <a:t>: 0-5V, 1-5V, 0-1V, 0-100mV, 0-20mV</a:t>
            </a:r>
            <a:r>
              <a:rPr lang="en-US" sz="1200" b="1" dirty="0" smtClean="0"/>
              <a:t>,</a:t>
            </a:r>
            <a:r>
              <a:rPr lang="ru-RU" sz="1200" b="1" dirty="0" smtClean="0"/>
              <a:t> </a:t>
            </a:r>
            <a:r>
              <a:rPr lang="en-US" sz="1200" b="1" dirty="0" smtClean="0"/>
              <a:t>-</a:t>
            </a:r>
            <a:r>
              <a:rPr lang="en-US" sz="1200" b="1" dirty="0"/>
              <a:t>5 +5V, -20mV +20mV, -100 +</a:t>
            </a:r>
            <a:r>
              <a:rPr lang="en-US" sz="1200" b="1" dirty="0" smtClean="0"/>
              <a:t>100mV</a:t>
            </a:r>
            <a:endParaRPr lang="ru-RU" sz="1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45582" y="2283718"/>
            <a:ext cx="341890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/>
              <a:t>Для измерения сигнала 4-20 мА необходимо подключить внешний резистор 250 Ом параллельно к клеммам 17 и 18. Тип входа установить 1-5 </a:t>
            </a:r>
            <a:r>
              <a:rPr lang="en-US" dirty="0"/>
              <a:t>VDC (</a:t>
            </a:r>
            <a:r>
              <a:rPr lang="en-US" dirty="0" err="1" smtClean="0"/>
              <a:t>inp</a:t>
            </a:r>
            <a:r>
              <a:rPr lang="en-US" dirty="0" smtClean="0"/>
              <a:t>=33). </a:t>
            </a:r>
            <a:r>
              <a:rPr lang="ru-RU" dirty="0" smtClean="0"/>
              <a:t>Или использовать модель с входом </a:t>
            </a:r>
            <a:r>
              <a:rPr lang="en-US" dirty="0" smtClean="0"/>
              <a:t>I4</a:t>
            </a:r>
            <a:r>
              <a:rPr lang="ru-RU" dirty="0" smtClean="0"/>
              <a:t>. Тогда сигнал заводится на клеммы 14 и 15 напрямую. </a:t>
            </a:r>
          </a:p>
          <a:p>
            <a:r>
              <a:rPr lang="ru-RU" dirty="0" smtClean="0"/>
              <a:t>Для измерения сигнала 0-10 </a:t>
            </a:r>
            <a:r>
              <a:rPr lang="en-US" dirty="0" smtClean="0"/>
              <a:t>VDC </a:t>
            </a:r>
            <a:r>
              <a:rPr lang="ru-RU" dirty="0" smtClean="0"/>
              <a:t>необходимо использовать модель с входом </a:t>
            </a:r>
            <a:r>
              <a:rPr lang="en-US" dirty="0" smtClean="0"/>
              <a:t>I31</a:t>
            </a:r>
            <a:r>
              <a:rPr lang="ru-RU" dirty="0" smtClean="0"/>
              <a:t>. Сигнал заводится на клеммы 14 и 15.</a:t>
            </a:r>
          </a:p>
          <a:p>
            <a:endParaRPr lang="ru-RU" dirty="0" smtClean="0"/>
          </a:p>
          <a:p>
            <a:r>
              <a:rPr lang="ru-RU" dirty="0" smtClean="0"/>
              <a:t>Выход </a:t>
            </a:r>
            <a:r>
              <a:rPr lang="en-US" dirty="0" smtClean="0"/>
              <a:t>AUX </a:t>
            </a:r>
            <a:r>
              <a:rPr lang="ru-RU" dirty="0" smtClean="0"/>
              <a:t>можно использовать и как рабочий и как аварийный.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550" y="3140263"/>
            <a:ext cx="30322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/>
            </a:lvl1pPr>
          </a:lstStyle>
          <a:p>
            <a:r>
              <a:rPr lang="ru-RU" dirty="0" smtClean="0"/>
              <a:t>Для измерения потенциальных сигналов до 100 мВ необходимо подключаться к клеммам 18 и 19. </a:t>
            </a:r>
          </a:p>
          <a:p>
            <a:r>
              <a:rPr lang="ru-RU" dirty="0" smtClean="0"/>
              <a:t>Потенциальные сигналы 0-5 В заводятся на клеммы 17 и 18.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53" y="2364887"/>
            <a:ext cx="2726667" cy="27441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18" y="1131590"/>
            <a:ext cx="1916521" cy="182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" y="1227441"/>
            <a:ext cx="100367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202883"/>
            <a:ext cx="828092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AI-828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в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нешний вид А, Е и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F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(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96x96,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48х96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и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96x48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0" y="1528206"/>
            <a:ext cx="1872338" cy="10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85" y="1491630"/>
            <a:ext cx="2218382" cy="20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0833"/>
            <a:ext cx="2065168" cy="19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806721" y="1162948"/>
            <a:ext cx="555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4790" y="2643758"/>
            <a:ext cx="555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2067694"/>
            <a:ext cx="555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3030" y="1131590"/>
            <a:ext cx="555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7734"/>
            <a:ext cx="1152128" cy="19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202883"/>
            <a:ext cx="828092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Модификация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AI-828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для управления задвижкой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76225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</a:pPr>
            <a:r>
              <a:rPr lang="ru-RU" altLang="zh-TW" b="1" dirty="0" smtClean="0">
                <a:solidFill>
                  <a:srgbClr val="FF0000"/>
                </a:solidFill>
              </a:rPr>
              <a:t>Только в размерах </a:t>
            </a:r>
            <a:r>
              <a:rPr lang="en-US" altLang="zh-TW" b="1" dirty="0" smtClean="0">
                <a:solidFill>
                  <a:srgbClr val="FF0000"/>
                </a:solidFill>
              </a:rPr>
              <a:t>A, E </a:t>
            </a:r>
            <a:r>
              <a:rPr lang="ru-RU" altLang="zh-TW" b="1" dirty="0" smtClean="0">
                <a:solidFill>
                  <a:srgbClr val="FF0000"/>
                </a:solidFill>
              </a:rPr>
              <a:t>и </a:t>
            </a:r>
            <a:r>
              <a:rPr lang="en-US" altLang="zh-TW" b="1" dirty="0" smtClean="0">
                <a:solidFill>
                  <a:srgbClr val="FF0000"/>
                </a:solidFill>
              </a:rPr>
              <a:t>F </a:t>
            </a:r>
            <a:r>
              <a:rPr lang="ru-RU" altLang="zh-TW" b="1" dirty="0" smtClean="0">
                <a:solidFill>
                  <a:srgbClr val="FF0000"/>
                </a:solidFill>
              </a:rPr>
              <a:t> (96</a:t>
            </a:r>
            <a:r>
              <a:rPr lang="en-US" altLang="zh-TW" b="1" dirty="0" smtClean="0">
                <a:solidFill>
                  <a:srgbClr val="FF0000"/>
                </a:solidFill>
              </a:rPr>
              <a:t>x96, </a:t>
            </a:r>
            <a:r>
              <a:rPr lang="ru-RU" altLang="zh-TW" b="1" dirty="0">
                <a:solidFill>
                  <a:srgbClr val="FF0000"/>
                </a:solidFill>
              </a:rPr>
              <a:t>48х96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ru-RU" altLang="zh-TW" b="1" dirty="0" smtClean="0">
                <a:solidFill>
                  <a:srgbClr val="FF0000"/>
                </a:solidFill>
              </a:rPr>
              <a:t>и</a:t>
            </a:r>
            <a:r>
              <a:rPr lang="en-US" altLang="zh-TW" b="1" dirty="0" smtClean="0">
                <a:solidFill>
                  <a:srgbClr val="FF0000"/>
                </a:solidFill>
              </a:rPr>
              <a:t> 96x48</a:t>
            </a:r>
            <a:r>
              <a:rPr lang="ru-RU" altLang="zh-TW" b="1" dirty="0" smtClean="0">
                <a:solidFill>
                  <a:srgbClr val="FF0000"/>
                </a:solidFill>
              </a:rPr>
              <a:t>)</a:t>
            </a:r>
            <a:endParaRPr lang="ru-RU" altLang="zh-TW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5873" y="3074301"/>
            <a:ext cx="2586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AI-828AV5L5L0L0S-24VDC-RU</a:t>
            </a:r>
          </a:p>
          <a:p>
            <a:r>
              <a:rPr lang="en-US" sz="1400" b="1" dirty="0" smtClean="0"/>
              <a:t>AI-828AV5L5L0L0S-RU</a:t>
            </a:r>
            <a:endParaRPr lang="ru-RU" sz="1400" b="1" dirty="0" smtClean="0"/>
          </a:p>
          <a:p>
            <a:r>
              <a:rPr lang="en-US" sz="1400" b="1" dirty="0" smtClean="0"/>
              <a:t>AI-828E</a:t>
            </a:r>
            <a:r>
              <a:rPr lang="ru-RU" sz="1400" b="1" dirty="0" smtClean="0"/>
              <a:t>3</a:t>
            </a:r>
            <a:r>
              <a:rPr lang="en-US" sz="1400" b="1" dirty="0" smtClean="0"/>
              <a:t>V5L5L0L0S-24VDC-RU</a:t>
            </a:r>
            <a:endParaRPr lang="en-US" sz="1400" b="1" dirty="0"/>
          </a:p>
          <a:p>
            <a:r>
              <a:rPr lang="en-US" sz="1400" b="1" dirty="0" smtClean="0"/>
              <a:t>AI-828E</a:t>
            </a:r>
            <a:r>
              <a:rPr lang="ru-RU" sz="1400" b="1" dirty="0" smtClean="0"/>
              <a:t>3</a:t>
            </a:r>
            <a:r>
              <a:rPr lang="en-US" sz="1400" b="1" dirty="0" smtClean="0"/>
              <a:t>V5L5L0L0S-RU</a:t>
            </a:r>
            <a:endParaRPr lang="ru-RU" sz="1400" b="1" dirty="0" smtClean="0"/>
          </a:p>
          <a:p>
            <a:r>
              <a:rPr lang="en-US" sz="1400" b="1" dirty="0" smtClean="0"/>
              <a:t>AI-828FV5L5L0L0S-24VDC-RU</a:t>
            </a:r>
            <a:endParaRPr lang="en-US" sz="1400" b="1" dirty="0"/>
          </a:p>
          <a:p>
            <a:r>
              <a:rPr lang="en-US" sz="1400" b="1" dirty="0" smtClean="0"/>
              <a:t>AI-828FV5L5L0L0S-RU</a:t>
            </a:r>
            <a:endParaRPr lang="en-US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69655" y="1711206"/>
            <a:ext cx="1422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Параметр </a:t>
            </a:r>
            <a:r>
              <a:rPr lang="en-US" sz="1200" b="1" dirty="0"/>
              <a:t>OPt </a:t>
            </a:r>
            <a:endParaRPr lang="ru-RU" sz="1200" b="1" dirty="0" smtClean="0"/>
          </a:p>
          <a:p>
            <a:r>
              <a:rPr lang="ru-RU" sz="1200" b="1" dirty="0" smtClean="0"/>
              <a:t>нужно установить </a:t>
            </a:r>
          </a:p>
          <a:p>
            <a:r>
              <a:rPr lang="ru-RU" sz="1200" b="1" dirty="0" smtClean="0"/>
              <a:t>в </a:t>
            </a:r>
            <a:r>
              <a:rPr lang="en-US" sz="1200" b="1" dirty="0" err="1" smtClean="0"/>
              <a:t>FEd</a:t>
            </a:r>
            <a:r>
              <a:rPr lang="en-US" sz="1200" b="1" dirty="0" smtClean="0"/>
              <a:t> </a:t>
            </a:r>
            <a:r>
              <a:rPr lang="ru-RU" sz="1200" b="1" dirty="0" smtClean="0"/>
              <a:t>или</a:t>
            </a:r>
            <a:r>
              <a:rPr lang="en-US" sz="1200" b="1" dirty="0" smtClean="0"/>
              <a:t> </a:t>
            </a:r>
            <a:r>
              <a:rPr lang="en-US" sz="1200" b="1" dirty="0" err="1"/>
              <a:t>nFEd</a:t>
            </a:r>
            <a:r>
              <a:rPr lang="en-US" sz="1200" b="1" dirty="0"/>
              <a:t> </a:t>
            </a:r>
            <a:endParaRPr lang="ru-RU" sz="12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3843"/>
            <a:ext cx="1872338" cy="10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" y="1203598"/>
            <a:ext cx="1003678" cy="172819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89" y="1129261"/>
            <a:ext cx="1969575" cy="18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07904" y="1493112"/>
            <a:ext cx="3524520" cy="3382894"/>
            <a:chOff x="3707904" y="1493112"/>
            <a:chExt cx="3524520" cy="33828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707904" y="1493112"/>
              <a:ext cx="3524520" cy="3382894"/>
              <a:chOff x="3999808" y="1478998"/>
              <a:chExt cx="3524520" cy="3382894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808" y="1478998"/>
                <a:ext cx="1983953" cy="3382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75872" y="408391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L0</a:t>
                </a:r>
                <a:endParaRPr lang="ru-RU" sz="16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5872" y="3170445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L0</a:t>
                </a:r>
                <a:endParaRPr lang="ru-RU" sz="16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07920" y="1884303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L5</a:t>
                </a:r>
                <a:endParaRPr lang="ru-RU" sz="16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07920" y="2912035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V5</a:t>
                </a:r>
                <a:endParaRPr lang="ru-RU" sz="1600" b="1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872016" y="2222743"/>
                <a:ext cx="9057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/>
                  <a:t>Close Valve</a:t>
                </a:r>
                <a:endParaRPr lang="en-US" sz="1200" b="1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872016" y="1884303"/>
                <a:ext cx="9121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/>
                  <a:t>Open Valve</a:t>
                </a:r>
                <a:endParaRPr lang="en-US" sz="1200" b="1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872016" y="1574671"/>
                <a:ext cx="1652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/>
                  <a:t>Motor Power Common</a:t>
                </a:r>
                <a:endParaRPr lang="en-US" sz="1200" b="1" dirty="0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82882" y="3291830"/>
                <a:ext cx="419387" cy="720080"/>
              </a:xfrm>
              <a:prstGeom prst="rect">
                <a:avLst/>
              </a:prstGeom>
            </p:spPr>
          </p:pic>
        </p:grpSp>
        <p:grpSp>
          <p:nvGrpSpPr>
            <p:cNvPr id="3073" name="Группа 3072"/>
            <p:cNvGrpSpPr/>
            <p:nvPr/>
          </p:nvGrpSpPr>
          <p:grpSpPr>
            <a:xfrm>
              <a:off x="5691857" y="3003798"/>
              <a:ext cx="608335" cy="1022226"/>
              <a:chOff x="5691857" y="3003798"/>
              <a:chExt cx="608335" cy="1022226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5691857" y="3003798"/>
                <a:ext cx="608335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130422" y="4015941"/>
                <a:ext cx="169770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300192" y="3003798"/>
                <a:ext cx="0" cy="1022226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50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2077</Words>
  <Application>Microsoft Office PowerPoint</Application>
  <PresentationFormat>Экран (16:9)</PresentationFormat>
  <Paragraphs>349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Температурные контроллеры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Vladimirovich</dc:creator>
  <cp:lastModifiedBy>Остапов Владимир Владимирович</cp:lastModifiedBy>
  <cp:revision>254</cp:revision>
  <dcterms:created xsi:type="dcterms:W3CDTF">2022-07-05T07:16:46Z</dcterms:created>
  <dcterms:modified xsi:type="dcterms:W3CDTF">2022-12-23T12:16:07Z</dcterms:modified>
</cp:coreProperties>
</file>